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14"/>
  </p:notesMasterIdLst>
  <p:handoutMasterIdLst>
    <p:handoutMasterId r:id="rId15"/>
  </p:handoutMasterIdLst>
  <p:sldIdLst>
    <p:sldId id="260" r:id="rId5"/>
    <p:sldId id="272" r:id="rId6"/>
    <p:sldId id="294" r:id="rId7"/>
    <p:sldId id="298" r:id="rId8"/>
    <p:sldId id="300" r:id="rId9"/>
    <p:sldId id="295" r:id="rId10"/>
    <p:sldId id="297" r:id="rId11"/>
    <p:sldId id="299" r:id="rId12"/>
    <p:sldId id="293" r:id="rId1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2"/>
    <p:restoredTop sz="58417" autoAdjust="0"/>
  </p:normalViewPr>
  <p:slideViewPr>
    <p:cSldViewPr snapToGrid="0">
      <p:cViewPr varScale="1">
        <p:scale>
          <a:sx n="74" d="100"/>
          <a:sy n="74" d="100"/>
        </p:scale>
        <p:origin x="4048"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670DF-6363-2C4E-1B8C-8E0C9D00F6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ea typeface="+mn-ea"/>
              </a:defRPr>
            </a:lvl1pPr>
          </a:lstStyle>
          <a:p>
            <a:pPr>
              <a:defRPr/>
            </a:pPr>
            <a:endParaRPr lang="en-US"/>
          </a:p>
        </p:txBody>
      </p:sp>
      <p:sp>
        <p:nvSpPr>
          <p:cNvPr id="3" name="Date Placeholder 2">
            <a:extLst>
              <a:ext uri="{FF2B5EF4-FFF2-40B4-BE49-F238E27FC236}">
                <a16:creationId xmlns:a16="http://schemas.microsoft.com/office/drawing/2014/main" id="{AAD557E0-6EAE-2373-FC05-36318D6ED036}"/>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B0F281A4-D51F-4547-8C24-C122ABD0D19B}" type="datetimeFigureOut">
              <a:rPr lang="en-US" altLang="en-US"/>
              <a:pPr/>
              <a:t>10/30/23</a:t>
            </a:fld>
            <a:endParaRPr lang="en-US" altLang="en-US"/>
          </a:p>
        </p:txBody>
      </p:sp>
      <p:sp>
        <p:nvSpPr>
          <p:cNvPr id="4" name="Footer Placeholder 3">
            <a:extLst>
              <a:ext uri="{FF2B5EF4-FFF2-40B4-BE49-F238E27FC236}">
                <a16:creationId xmlns:a16="http://schemas.microsoft.com/office/drawing/2014/main" id="{C6FC7735-EA49-F354-D07F-4D340A66C1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ea typeface="+mn-ea"/>
              </a:defRPr>
            </a:lvl1pPr>
          </a:lstStyle>
          <a:p>
            <a:pPr>
              <a:defRPr/>
            </a:pPr>
            <a:endParaRPr lang="en-US"/>
          </a:p>
        </p:txBody>
      </p:sp>
      <p:sp>
        <p:nvSpPr>
          <p:cNvPr id="5" name="Slide Number Placeholder 4">
            <a:extLst>
              <a:ext uri="{FF2B5EF4-FFF2-40B4-BE49-F238E27FC236}">
                <a16:creationId xmlns:a16="http://schemas.microsoft.com/office/drawing/2014/main" id="{37D63288-3682-70DC-2842-BC3EE348663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D359D65B-E246-D241-95D8-EF24464739B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5E83-F4E2-C44D-18D6-65612CA957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ea typeface="+mn-ea"/>
              </a:defRPr>
            </a:lvl1pPr>
          </a:lstStyle>
          <a:p>
            <a:pPr>
              <a:defRPr/>
            </a:pPr>
            <a:endParaRPr lang="en-US"/>
          </a:p>
        </p:txBody>
      </p:sp>
      <p:sp>
        <p:nvSpPr>
          <p:cNvPr id="3" name="Date Placeholder 2">
            <a:extLst>
              <a:ext uri="{FF2B5EF4-FFF2-40B4-BE49-F238E27FC236}">
                <a16:creationId xmlns:a16="http://schemas.microsoft.com/office/drawing/2014/main" id="{6E8029A6-BD5A-0BE3-DA99-A2BA049A2D2E}"/>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692FC962-BCBB-4E4A-8B68-6BE01CC473E3}" type="datetimeFigureOut">
              <a:rPr lang="en-US" altLang="en-US"/>
              <a:pPr/>
              <a:t>10/30/23</a:t>
            </a:fld>
            <a:endParaRPr lang="en-US" altLang="en-US"/>
          </a:p>
        </p:txBody>
      </p:sp>
      <p:sp>
        <p:nvSpPr>
          <p:cNvPr id="4" name="Slide Image Placeholder 3">
            <a:extLst>
              <a:ext uri="{FF2B5EF4-FFF2-40B4-BE49-F238E27FC236}">
                <a16:creationId xmlns:a16="http://schemas.microsoft.com/office/drawing/2014/main" id="{931D646B-D398-EB21-52B6-EF07CA2851A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C6BE6AD-47CA-0871-5CF2-45E863773CE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57B8A9CD-70F7-EC5A-2AA3-DBD5F37662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ea typeface="+mn-ea"/>
              </a:defRPr>
            </a:lvl1pPr>
          </a:lstStyle>
          <a:p>
            <a:pPr>
              <a:defRPr/>
            </a:pPr>
            <a:endParaRPr lang="en-US"/>
          </a:p>
        </p:txBody>
      </p:sp>
      <p:sp>
        <p:nvSpPr>
          <p:cNvPr id="7" name="Slide Number Placeholder 6">
            <a:extLst>
              <a:ext uri="{FF2B5EF4-FFF2-40B4-BE49-F238E27FC236}">
                <a16:creationId xmlns:a16="http://schemas.microsoft.com/office/drawing/2014/main" id="{168BE8FA-BCBD-3F4E-3007-D487C90D908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72DA2F5F-8432-4B46-A5CF-634687E0CF1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666666"/>
                </a:solidFill>
                <a:effectLst/>
                <a:latin typeface="Open Sans" panose="020B0606030504020204" pitchFamily="34" charset="0"/>
              </a:rPr>
              <a:t>The one continuous factor in most education systems around the world seems to be change of one kind or another.  Such changes might be invoked by decisions of a political, social, national, local, or even personal nature, but they share a common feature – an impact, somewhere, on the lived experience of students and their teachers.  </a:t>
            </a:r>
          </a:p>
          <a:p>
            <a:pPr algn="l" fontAlgn="base"/>
            <a:endParaRPr lang="en-GB" b="0" i="0" dirty="0">
              <a:solidFill>
                <a:srgbClr val="666666"/>
              </a:solidFill>
              <a:effectLst/>
              <a:latin typeface="Open Sans" panose="020B0606030504020204" pitchFamily="34" charset="0"/>
            </a:endParaRPr>
          </a:p>
          <a:p>
            <a:pPr algn="l" fontAlgn="base"/>
            <a:r>
              <a:rPr lang="en-GB" b="0" i="0" dirty="0">
                <a:solidFill>
                  <a:srgbClr val="666666"/>
                </a:solidFill>
                <a:effectLst/>
                <a:latin typeface="Open Sans" panose="020B0606030504020204" pitchFamily="34" charset="0"/>
              </a:rPr>
              <a:t>Change is not something that humans seem to like and when it affects a critical aspect of our lives, as educational assessment does, the anxiety and concerns about its value are brought into sharp focus.  However, it doesn’t need to be this stressful and in this talk I will consider how we, as an assessment community:</a:t>
            </a:r>
          </a:p>
          <a:p>
            <a:pPr algn="l" fontAlgn="base">
              <a:buFont typeface="Arial" panose="020B0604020202020204" pitchFamily="34" charset="0"/>
              <a:buChar char="•"/>
            </a:pPr>
            <a:r>
              <a:rPr lang="en-GB" b="0" i="0" dirty="0">
                <a:solidFill>
                  <a:srgbClr val="666666"/>
                </a:solidFill>
                <a:effectLst/>
                <a:latin typeface="Open Sans" panose="020B0606030504020204" pitchFamily="34" charset="0"/>
              </a:rPr>
              <a:t>should plan effectively for change in our practice</a:t>
            </a:r>
          </a:p>
          <a:p>
            <a:pPr algn="l" fontAlgn="base">
              <a:buFont typeface="Arial" panose="020B0604020202020204" pitchFamily="34" charset="0"/>
              <a:buChar char="•"/>
            </a:pPr>
            <a:r>
              <a:rPr lang="en-GB" b="0" i="0" dirty="0">
                <a:solidFill>
                  <a:srgbClr val="666666"/>
                </a:solidFill>
                <a:effectLst/>
                <a:latin typeface="Open Sans" panose="020B0606030504020204" pitchFamily="34" charset="0"/>
              </a:rPr>
              <a:t>should create networks to share practice and improve understanding of assessment</a:t>
            </a:r>
          </a:p>
          <a:p>
            <a:pPr algn="l" fontAlgn="base">
              <a:buFont typeface="Arial" panose="020B0604020202020204" pitchFamily="34" charset="0"/>
              <a:buChar char="•"/>
            </a:pPr>
            <a:r>
              <a:rPr lang="en-GB" b="0" i="0" dirty="0">
                <a:solidFill>
                  <a:srgbClr val="666666"/>
                </a:solidFill>
                <a:effectLst/>
                <a:latin typeface="Open Sans" panose="020B0606030504020204" pitchFamily="34" charset="0"/>
              </a:rPr>
              <a:t>should build bridges that invoke trust within and between those networks</a:t>
            </a:r>
          </a:p>
          <a:p>
            <a:pPr algn="l" fontAlgn="base"/>
            <a:r>
              <a:rPr lang="en-GB" b="0" i="0" dirty="0">
                <a:solidFill>
                  <a:srgbClr val="666666"/>
                </a:solidFill>
                <a:effectLst/>
                <a:latin typeface="Open Sans" panose="020B0606030504020204" pitchFamily="34" charset="0"/>
              </a:rPr>
              <a:t> </a:t>
            </a:r>
          </a:p>
          <a:p>
            <a:pPr algn="l" fontAlgn="base"/>
            <a:r>
              <a:rPr lang="en-GB" b="0" i="0" dirty="0">
                <a:solidFill>
                  <a:srgbClr val="666666"/>
                </a:solidFill>
                <a:effectLst/>
                <a:latin typeface="Open Sans" panose="020B0606030504020204" pitchFamily="34" charset="0"/>
              </a:rPr>
              <a:t>As the philosopher Thomas Paine said “We have it in our power to begin the world over again” and we have the expertise and knowledge as a community to enact substantive and valuable change – not necessarily to begin again, but to build alternatives to systems that don’t benefit individuals, societies and nations.  We can take this challenge and use it to continue to improve the role of assessment in education.</a:t>
            </a:r>
          </a:p>
          <a:p>
            <a:endParaRPr lang="en-GB" dirty="0"/>
          </a:p>
        </p:txBody>
      </p:sp>
      <p:sp>
        <p:nvSpPr>
          <p:cNvPr id="4" name="Slide Number Placeholder 3"/>
          <p:cNvSpPr>
            <a:spLocks noGrp="1"/>
          </p:cNvSpPr>
          <p:nvPr>
            <p:ph type="sldNum" sz="quarter" idx="5"/>
          </p:nvPr>
        </p:nvSpPr>
        <p:spPr/>
        <p:txBody>
          <a:bodyPr/>
          <a:lstStyle/>
          <a:p>
            <a:fld id="{72DA2F5F-8432-4B46-A5CF-634687E0CF18}" type="slidenum">
              <a:rPr lang="en-US" altLang="en-US" smtClean="0"/>
              <a:pPr/>
              <a:t>1</a:t>
            </a:fld>
            <a:endParaRPr lang="en-US" altLang="en-US"/>
          </a:p>
        </p:txBody>
      </p:sp>
    </p:spTree>
    <p:extLst>
      <p:ext uri="{BB962C8B-B14F-4D97-AF65-F5344CB8AC3E}">
        <p14:creationId xmlns:p14="http://schemas.microsoft.com/office/powerpoint/2010/main" val="196205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A2F5F-8432-4B46-A5CF-634687E0CF18}" type="slidenum">
              <a:rPr lang="en-US" altLang="en-US" smtClean="0"/>
              <a:pPr/>
              <a:t>3</a:t>
            </a:fld>
            <a:endParaRPr lang="en-US" altLang="en-US"/>
          </a:p>
        </p:txBody>
      </p:sp>
    </p:spTree>
    <p:extLst>
      <p:ext uri="{BB962C8B-B14F-4D97-AF65-F5344CB8AC3E}">
        <p14:creationId xmlns:p14="http://schemas.microsoft.com/office/powerpoint/2010/main" val="130692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2DA2F5F-8432-4B46-A5CF-634687E0CF18}" type="slidenum">
              <a:rPr lang="en-US" altLang="en-US" smtClean="0"/>
              <a:pPr/>
              <a:t>4</a:t>
            </a:fld>
            <a:endParaRPr lang="en-US" altLang="en-US"/>
          </a:p>
        </p:txBody>
      </p:sp>
    </p:spTree>
    <p:extLst>
      <p:ext uri="{BB962C8B-B14F-4D97-AF65-F5344CB8AC3E}">
        <p14:creationId xmlns:p14="http://schemas.microsoft.com/office/powerpoint/2010/main" val="222647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There is little research relating to assessment and decolonisation, but research from Canada (see </a:t>
            </a:r>
            <a:r>
              <a:rPr lang="en-GB" dirty="0" err="1"/>
              <a:t>Eizadirad</a:t>
            </a:r>
            <a:r>
              <a:rPr lang="en-GB" dirty="0"/>
              <a:t>, 2019) presents compelling arguments and some valuable frameworks on which to build new ways of seeing assessment policy and practice. His research suggests that action is required ‘beyond simply acknowledging barriers and systemic challenges’ (</a:t>
            </a:r>
            <a:r>
              <a:rPr lang="en-GB" dirty="0" err="1"/>
              <a:t>Eizadirad</a:t>
            </a:r>
            <a:r>
              <a:rPr lang="en-GB" dirty="0"/>
              <a:t>, 2019:190) and that there is a need to enact change that rests on ‘a policy and praxis shift from an equality to equity lens’ (p205). </a:t>
            </a:r>
            <a:endParaRPr lang="en-US" dirty="0"/>
          </a:p>
        </p:txBody>
      </p:sp>
      <p:sp>
        <p:nvSpPr>
          <p:cNvPr id="4" name="Slide Number Placeholder 3"/>
          <p:cNvSpPr>
            <a:spLocks noGrp="1"/>
          </p:cNvSpPr>
          <p:nvPr>
            <p:ph type="sldNum" sz="quarter" idx="5"/>
          </p:nvPr>
        </p:nvSpPr>
        <p:spPr/>
        <p:txBody>
          <a:bodyPr/>
          <a:lstStyle/>
          <a:p>
            <a:fld id="{72DA2F5F-8432-4B46-A5CF-634687E0CF18}" type="slidenum">
              <a:rPr lang="en-US" altLang="en-US" smtClean="0"/>
              <a:pPr/>
              <a:t>5</a:t>
            </a:fld>
            <a:endParaRPr lang="en-US" altLang="en-US"/>
          </a:p>
        </p:txBody>
      </p:sp>
    </p:spTree>
    <p:extLst>
      <p:ext uri="{BB962C8B-B14F-4D97-AF65-F5344CB8AC3E}">
        <p14:creationId xmlns:p14="http://schemas.microsoft.com/office/powerpoint/2010/main" val="400827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Stakeholders, from the policy makers at DfE, the subject teams in awarding bodies down to individual teachers in schools, all have some contribution to make in the support and security of an equitable environment that affords all students equal opportunities to learn and work towards qualifications. Such opportunities should not exist only at certain points in education or schooling because decolonisation is relevant well beyond the doors of the school, college or university</a:t>
            </a:r>
            <a:endParaRPr lang="en-US" dirty="0"/>
          </a:p>
        </p:txBody>
      </p:sp>
      <p:sp>
        <p:nvSpPr>
          <p:cNvPr id="4" name="Slide Number Placeholder 3"/>
          <p:cNvSpPr>
            <a:spLocks noGrp="1"/>
          </p:cNvSpPr>
          <p:nvPr>
            <p:ph type="sldNum" sz="quarter" idx="5"/>
          </p:nvPr>
        </p:nvSpPr>
        <p:spPr/>
        <p:txBody>
          <a:bodyPr/>
          <a:lstStyle/>
          <a:p>
            <a:fld id="{72DA2F5F-8432-4B46-A5CF-634687E0CF18}" type="slidenum">
              <a:rPr lang="en-US" altLang="en-US" smtClean="0"/>
              <a:pPr/>
              <a:t>6</a:t>
            </a:fld>
            <a:endParaRPr lang="en-US" altLang="en-US"/>
          </a:p>
        </p:txBody>
      </p:sp>
    </p:spTree>
    <p:extLst>
      <p:ext uri="{BB962C8B-B14F-4D97-AF65-F5344CB8AC3E}">
        <p14:creationId xmlns:p14="http://schemas.microsoft.com/office/powerpoint/2010/main" val="32894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Seeing education as a collective endeavour means that the work of decolonisation extends beyond the school gates and as </a:t>
            </a:r>
            <a:r>
              <a:rPr lang="en-GB" dirty="0" err="1"/>
              <a:t>Eizadirad</a:t>
            </a:r>
            <a:r>
              <a:rPr lang="en-GB" dirty="0"/>
              <a:t> explains, this is why change will come, indeed he says it is inevitable as long as there is a collective commitment to make it happen. There is no magic potion, or spell; change will come from enacting change and demanding that the gap is closed not minded. </a:t>
            </a:r>
            <a:endParaRPr lang="en-US" dirty="0"/>
          </a:p>
        </p:txBody>
      </p:sp>
      <p:sp>
        <p:nvSpPr>
          <p:cNvPr id="4" name="Slide Number Placeholder 3"/>
          <p:cNvSpPr>
            <a:spLocks noGrp="1"/>
          </p:cNvSpPr>
          <p:nvPr>
            <p:ph type="sldNum" sz="quarter" idx="5"/>
          </p:nvPr>
        </p:nvSpPr>
        <p:spPr/>
        <p:txBody>
          <a:bodyPr/>
          <a:lstStyle/>
          <a:p>
            <a:fld id="{72DA2F5F-8432-4B46-A5CF-634687E0CF18}" type="slidenum">
              <a:rPr lang="en-US" altLang="en-US" smtClean="0"/>
              <a:pPr/>
              <a:t>8</a:t>
            </a:fld>
            <a:endParaRPr lang="en-US" altLang="en-US"/>
          </a:p>
        </p:txBody>
      </p:sp>
    </p:spTree>
    <p:extLst>
      <p:ext uri="{BB962C8B-B14F-4D97-AF65-F5344CB8AC3E}">
        <p14:creationId xmlns:p14="http://schemas.microsoft.com/office/powerpoint/2010/main" val="2916159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5706D99-A907-BC85-2BCE-9AE7A610425D}"/>
              </a:ext>
            </a:extLst>
          </p:cNvPr>
          <p:cNvSpPr/>
          <p:nvPr/>
        </p:nvSpPr>
        <p:spPr>
          <a:xfrm>
            <a:off x="0" y="0"/>
            <a:ext cx="12192000" cy="1425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pic>
        <p:nvPicPr>
          <p:cNvPr id="3" name="UCL Branding">
            <a:extLst>
              <a:ext uri="{FF2B5EF4-FFF2-40B4-BE49-F238E27FC236}">
                <a16:creationId xmlns:a16="http://schemas.microsoft.com/office/drawing/2014/main" id="{4D0881BC-C6E8-5F41-C2D7-06A33C11C9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aculty, Department title"/>
          <p:cNvSpPr>
            <a:spLocks noGrp="1"/>
          </p:cNvSpPr>
          <p:nvPr>
            <p:ph type="body" sz="quarter" idx="10"/>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Click to edit Master text styles</a:t>
            </a:r>
          </a:p>
        </p:txBody>
      </p:sp>
      <p:sp>
        <p:nvSpPr>
          <p:cNvPr id="9" name="Main image" descr="Image"/>
          <p:cNvSpPr>
            <a:spLocks noGrp="1"/>
          </p:cNvSpPr>
          <p:nvPr>
            <p:ph type="pic" sz="quarter" idx="11"/>
          </p:nvPr>
        </p:nvSpPr>
        <p:spPr>
          <a:xfrm>
            <a:off x="0" y="1440000"/>
            <a:ext cx="12192000" cy="5421086"/>
          </a:xfrm>
          <a:ln>
            <a:noFill/>
          </a:ln>
        </p:spPr>
        <p:txBody>
          <a:bodyPr anchor="b"/>
          <a:lstStyle>
            <a:lvl1pPr marL="11112" indent="0" algn="ctr">
              <a:buNone/>
              <a:defRPr sz="2400"/>
            </a:lvl1pPr>
          </a:lstStyle>
          <a:p>
            <a:pPr lvl="0"/>
            <a:r>
              <a:rPr lang="en-GB" noProof="0"/>
              <a:t>Click icon to add picture</a:t>
            </a:r>
            <a:endParaRPr lang="en-US" noProof="0"/>
          </a:p>
        </p:txBody>
      </p:sp>
      <p:sp>
        <p:nvSpPr>
          <p:cNvPr id="11" name="Main Headline" descr="Headline"/>
          <p:cNvSpPr>
            <a:spLocks noGrp="1"/>
          </p:cNvSpPr>
          <p:nvPr>
            <p:ph type="title"/>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GB"/>
              <a:t>Click to edit Master title style</a:t>
            </a:r>
            <a:endParaRPr lang="en-US"/>
          </a:p>
        </p:txBody>
      </p:sp>
    </p:spTree>
    <p:extLst>
      <p:ext uri="{BB962C8B-B14F-4D97-AF65-F5344CB8AC3E}">
        <p14:creationId xmlns:p14="http://schemas.microsoft.com/office/powerpoint/2010/main" val="80668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CL 2 column text">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8999900" cy="1368000"/>
          </a:xfrm>
        </p:spPr>
        <p:txBody>
          <a:bodyPr/>
          <a:lstStyle/>
          <a:p>
            <a:r>
              <a:rPr lang="en-GB"/>
              <a:t>Click to edit Master title style</a:t>
            </a:r>
            <a:endParaRPr lang="en-US"/>
          </a:p>
        </p:txBody>
      </p:sp>
      <p:sp>
        <p:nvSpPr>
          <p:cNvPr id="7" name="Text" descr="Text"/>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GB"/>
              <a:t>Click to edit Master text styles</a:t>
            </a:r>
          </a:p>
        </p:txBody>
      </p:sp>
      <p:sp>
        <p:nvSpPr>
          <p:cNvPr id="10" name="Text" descr="Text"/>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GB"/>
              <a:t>Click to edit Master text styles</a:t>
            </a:r>
          </a:p>
        </p:txBody>
      </p:sp>
      <p:sp>
        <p:nvSpPr>
          <p:cNvPr id="3" name="Date " descr="Date">
            <a:extLst>
              <a:ext uri="{FF2B5EF4-FFF2-40B4-BE49-F238E27FC236}">
                <a16:creationId xmlns:a16="http://schemas.microsoft.com/office/drawing/2014/main" id="{4338F83B-4481-EA4B-2C4C-62AE8743799F}"/>
              </a:ext>
            </a:extLst>
          </p:cNvPr>
          <p:cNvSpPr>
            <a:spLocks noGrp="1"/>
          </p:cNvSpPr>
          <p:nvPr>
            <p:ph type="dt" sz="half" idx="16"/>
          </p:nvPr>
        </p:nvSpPr>
        <p:spPr/>
        <p:txBody>
          <a:bodyPr/>
          <a:lstStyle>
            <a:lvl1pPr>
              <a:defRPr/>
            </a:lvl1pPr>
          </a:lstStyle>
          <a:p>
            <a:fld id="{69C8E447-040C-0240-BA63-103F2DAA380B}"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B3B188A0-4D01-6E66-8665-0F4531EBCDE6}"/>
              </a:ext>
            </a:extLst>
          </p:cNvPr>
          <p:cNvSpPr>
            <a:spLocks noGrp="1"/>
          </p:cNvSpPr>
          <p:nvPr>
            <p:ph type="ftr" sz="quarter" idx="17"/>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A650A03C-0F04-F872-E8EE-D861711AE2FF}"/>
              </a:ext>
            </a:extLst>
          </p:cNvPr>
          <p:cNvSpPr>
            <a:spLocks noGrp="1"/>
          </p:cNvSpPr>
          <p:nvPr>
            <p:ph type="sldNum" sz="quarter" idx="18"/>
          </p:nvPr>
        </p:nvSpPr>
        <p:spPr/>
        <p:txBody>
          <a:bodyPr/>
          <a:lstStyle>
            <a:lvl1pPr>
              <a:defRPr/>
            </a:lvl1pPr>
          </a:lstStyle>
          <a:p>
            <a:fld id="{E3727A59-4D00-9A48-9240-B0481449E9C4}" type="slidenum">
              <a:rPr lang="en-US" altLang="en-US"/>
              <a:pPr/>
              <a:t>‹#›</a:t>
            </a:fld>
            <a:endParaRPr lang="en-US" altLang="en-US"/>
          </a:p>
        </p:txBody>
      </p:sp>
    </p:spTree>
    <p:extLst>
      <p:ext uri="{BB962C8B-B14F-4D97-AF65-F5344CB8AC3E}">
        <p14:creationId xmlns:p14="http://schemas.microsoft.com/office/powerpoint/2010/main" val="165752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8999900" cy="1368000"/>
          </a:xfrm>
        </p:spPr>
        <p:txBody>
          <a:bodyPr/>
          <a:lstStyle/>
          <a:p>
            <a:r>
              <a:rPr lang="en-GB"/>
              <a:t>Click to edit Master title style</a:t>
            </a:r>
            <a:endParaRPr lang="en-US"/>
          </a:p>
        </p:txBody>
      </p:sp>
      <p:sp>
        <p:nvSpPr>
          <p:cNvPr id="8" name="Text" descr="Text"/>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GB"/>
              <a:t>Click to edit Master text styles</a:t>
            </a:r>
          </a:p>
        </p:txBody>
      </p:sp>
      <p:sp>
        <p:nvSpPr>
          <p:cNvPr id="10" name="Text" descr="Text"/>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GB"/>
              <a:t>Click to edit Master text styles</a:t>
            </a:r>
          </a:p>
        </p:txBody>
      </p:sp>
      <p:sp>
        <p:nvSpPr>
          <p:cNvPr id="11" name="Text" descr="Text"/>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GB"/>
              <a:t>Click to edit Master text styles</a:t>
            </a:r>
          </a:p>
        </p:txBody>
      </p:sp>
      <p:sp>
        <p:nvSpPr>
          <p:cNvPr id="3" name="Date " descr="Date">
            <a:extLst>
              <a:ext uri="{FF2B5EF4-FFF2-40B4-BE49-F238E27FC236}">
                <a16:creationId xmlns:a16="http://schemas.microsoft.com/office/drawing/2014/main" id="{4A3B24D3-9D9C-3A98-CCA7-333E165CDD61}"/>
              </a:ext>
            </a:extLst>
          </p:cNvPr>
          <p:cNvSpPr>
            <a:spLocks noGrp="1"/>
          </p:cNvSpPr>
          <p:nvPr>
            <p:ph type="dt" sz="half" idx="16"/>
          </p:nvPr>
        </p:nvSpPr>
        <p:spPr/>
        <p:txBody>
          <a:bodyPr/>
          <a:lstStyle>
            <a:lvl1pPr>
              <a:defRPr/>
            </a:lvl1pPr>
          </a:lstStyle>
          <a:p>
            <a:fld id="{D618F6E4-FB15-F540-A894-04CB773F4540}"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69C92BD4-2C4C-839D-550A-F03599B0F20C}"/>
              </a:ext>
            </a:extLst>
          </p:cNvPr>
          <p:cNvSpPr>
            <a:spLocks noGrp="1"/>
          </p:cNvSpPr>
          <p:nvPr>
            <p:ph type="ftr" sz="quarter" idx="17"/>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6F268148-FBD8-FFDF-AD42-975295A701B7}"/>
              </a:ext>
            </a:extLst>
          </p:cNvPr>
          <p:cNvSpPr>
            <a:spLocks noGrp="1"/>
          </p:cNvSpPr>
          <p:nvPr>
            <p:ph type="sldNum" sz="quarter" idx="18"/>
          </p:nvPr>
        </p:nvSpPr>
        <p:spPr/>
        <p:txBody>
          <a:bodyPr/>
          <a:lstStyle>
            <a:lvl1pPr>
              <a:defRPr/>
            </a:lvl1pPr>
          </a:lstStyle>
          <a:p>
            <a:fld id="{209D750D-CEAC-394D-9E6E-EF4D05EE7829}" type="slidenum">
              <a:rPr lang="en-US" altLang="en-US"/>
              <a:pPr/>
              <a:t>‹#›</a:t>
            </a:fld>
            <a:endParaRPr lang="en-US" altLang="en-US"/>
          </a:p>
        </p:txBody>
      </p:sp>
    </p:spTree>
    <p:extLst>
      <p:ext uri="{BB962C8B-B14F-4D97-AF65-F5344CB8AC3E}">
        <p14:creationId xmlns:p14="http://schemas.microsoft.com/office/powerpoint/2010/main" val="419569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 4 column text">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8999900" cy="1368000"/>
          </a:xfrm>
        </p:spPr>
        <p:txBody>
          <a:bodyPr/>
          <a:lstStyle/>
          <a:p>
            <a:r>
              <a:rPr lang="en-GB"/>
              <a:t>Click to edit Master title style</a:t>
            </a:r>
            <a:endParaRPr lang="en-US"/>
          </a:p>
        </p:txBody>
      </p:sp>
      <p:sp>
        <p:nvSpPr>
          <p:cNvPr id="15" name="Text" descr="Text"/>
          <p:cNvSpPr>
            <a:spLocks noGrp="1"/>
          </p:cNvSpPr>
          <p:nvPr>
            <p:ph type="body" sz="quarter" idx="13"/>
          </p:nvPr>
        </p:nvSpPr>
        <p:spPr>
          <a:xfrm>
            <a:off x="360000" y="2412000"/>
            <a:ext cx="2610000" cy="3764200"/>
          </a:xfrm>
          <a:noFill/>
        </p:spPr>
        <p:txBody>
          <a:bodyPr/>
          <a:lstStyle>
            <a:lvl1pPr>
              <a:defRPr sz="1800"/>
            </a:lvl1pPr>
            <a:lvl2pPr>
              <a:buFontTx/>
              <a:buNone/>
              <a:defRPr/>
            </a:lvl2pPr>
            <a:lvl3pPr marL="180975" indent="-169863">
              <a:tabLst/>
              <a:defRPr/>
            </a:lvl3pPr>
          </a:lstStyle>
          <a:p>
            <a:pPr lvl="0"/>
            <a:r>
              <a:rPr lang="en-GB"/>
              <a:t>Click to edit Master text styles</a:t>
            </a:r>
          </a:p>
        </p:txBody>
      </p:sp>
      <p:sp>
        <p:nvSpPr>
          <p:cNvPr id="10" name="Text" descr="Text"/>
          <p:cNvSpPr>
            <a:spLocks noGrp="1"/>
          </p:cNvSpPr>
          <p:nvPr>
            <p:ph type="body" sz="quarter" idx="14"/>
          </p:nvPr>
        </p:nvSpPr>
        <p:spPr>
          <a:xfrm>
            <a:off x="3287688" y="2412000"/>
            <a:ext cx="2610000" cy="3764200"/>
          </a:xfrm>
          <a:noFill/>
        </p:spPr>
        <p:txBody>
          <a:bodyPr/>
          <a:lstStyle>
            <a:lvl1pPr>
              <a:defRPr sz="1800"/>
            </a:lvl1pPr>
            <a:lvl2pPr>
              <a:buFontTx/>
              <a:buNone/>
              <a:defRPr/>
            </a:lvl2pPr>
            <a:lvl3pPr marL="180975" indent="-169863">
              <a:tabLst/>
              <a:defRPr/>
            </a:lvl3pPr>
          </a:lstStyle>
          <a:p>
            <a:pPr lvl="0"/>
            <a:r>
              <a:rPr lang="en-GB"/>
              <a:t>Click to edit Master text styles</a:t>
            </a:r>
          </a:p>
        </p:txBody>
      </p:sp>
      <p:sp>
        <p:nvSpPr>
          <p:cNvPr id="11" name="Text" descr="Text"/>
          <p:cNvSpPr>
            <a:spLocks noGrp="1"/>
          </p:cNvSpPr>
          <p:nvPr>
            <p:ph type="body" sz="quarter" idx="15"/>
          </p:nvPr>
        </p:nvSpPr>
        <p:spPr>
          <a:xfrm>
            <a:off x="6168008" y="2412000"/>
            <a:ext cx="2610000" cy="3764200"/>
          </a:xfrm>
          <a:noFill/>
        </p:spPr>
        <p:txBody>
          <a:bodyPr/>
          <a:lstStyle>
            <a:lvl1pPr>
              <a:defRPr sz="1800"/>
            </a:lvl1pPr>
            <a:lvl2pPr>
              <a:buFontTx/>
              <a:buNone/>
              <a:defRPr/>
            </a:lvl2pPr>
            <a:lvl3pPr marL="180975" indent="-169863">
              <a:tabLst/>
              <a:defRPr/>
            </a:lvl3pPr>
          </a:lstStyle>
          <a:p>
            <a:pPr lvl="0"/>
            <a:r>
              <a:rPr lang="en-GB"/>
              <a:t>Click to edit Master text styles</a:t>
            </a:r>
          </a:p>
        </p:txBody>
      </p:sp>
      <p:sp>
        <p:nvSpPr>
          <p:cNvPr id="12" name="Text" descr="Text"/>
          <p:cNvSpPr>
            <a:spLocks noGrp="1"/>
          </p:cNvSpPr>
          <p:nvPr>
            <p:ph type="body" sz="quarter" idx="16"/>
          </p:nvPr>
        </p:nvSpPr>
        <p:spPr>
          <a:xfrm>
            <a:off x="9048328" y="2412000"/>
            <a:ext cx="2610000" cy="3764200"/>
          </a:xfrm>
          <a:noFill/>
        </p:spPr>
        <p:txBody>
          <a:bodyPr/>
          <a:lstStyle>
            <a:lvl1pPr>
              <a:defRPr sz="1800"/>
            </a:lvl1pPr>
            <a:lvl2pPr>
              <a:buFontTx/>
              <a:buNone/>
              <a:defRPr/>
            </a:lvl2pPr>
            <a:lvl3pPr marL="180975" indent="-169863">
              <a:tabLst/>
              <a:defRPr/>
            </a:lvl3pPr>
          </a:lstStyle>
          <a:p>
            <a:pPr lvl="0"/>
            <a:r>
              <a:rPr lang="en-GB"/>
              <a:t>Click to edit Master text styles</a:t>
            </a:r>
          </a:p>
        </p:txBody>
      </p:sp>
      <p:sp>
        <p:nvSpPr>
          <p:cNvPr id="3" name="Date " descr="Date">
            <a:extLst>
              <a:ext uri="{FF2B5EF4-FFF2-40B4-BE49-F238E27FC236}">
                <a16:creationId xmlns:a16="http://schemas.microsoft.com/office/drawing/2014/main" id="{A1578A8A-C6BD-7AD9-9BE2-AF574C6F347C}"/>
              </a:ext>
            </a:extLst>
          </p:cNvPr>
          <p:cNvSpPr>
            <a:spLocks noGrp="1"/>
          </p:cNvSpPr>
          <p:nvPr>
            <p:ph type="dt" sz="half" idx="17"/>
          </p:nvPr>
        </p:nvSpPr>
        <p:spPr/>
        <p:txBody>
          <a:bodyPr/>
          <a:lstStyle>
            <a:lvl1pPr>
              <a:defRPr/>
            </a:lvl1pPr>
          </a:lstStyle>
          <a:p>
            <a:fld id="{0324E6BA-E1FC-7747-8C2D-72E59BBEC7B4}"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090A7212-4DED-21DF-7AD4-10A289CA2462}"/>
              </a:ext>
            </a:extLst>
          </p:cNvPr>
          <p:cNvSpPr>
            <a:spLocks noGrp="1"/>
          </p:cNvSpPr>
          <p:nvPr>
            <p:ph type="ftr" sz="quarter" idx="18"/>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0C028AAA-20EF-6CB9-CD92-BBA49A1A9B65}"/>
              </a:ext>
            </a:extLst>
          </p:cNvPr>
          <p:cNvSpPr>
            <a:spLocks noGrp="1"/>
          </p:cNvSpPr>
          <p:nvPr>
            <p:ph type="sldNum" sz="quarter" idx="19"/>
          </p:nvPr>
        </p:nvSpPr>
        <p:spPr/>
        <p:txBody>
          <a:bodyPr/>
          <a:lstStyle>
            <a:lvl1pPr>
              <a:defRPr/>
            </a:lvl1pPr>
          </a:lstStyle>
          <a:p>
            <a:fld id="{1D71A861-7AA3-E940-92AF-40333C025D60}" type="slidenum">
              <a:rPr lang="en-US" altLang="en-US"/>
              <a:pPr/>
              <a:t>‹#›</a:t>
            </a:fld>
            <a:endParaRPr lang="en-US" altLang="en-US"/>
          </a:p>
        </p:txBody>
      </p:sp>
    </p:spTree>
    <p:extLst>
      <p:ext uri="{BB962C8B-B14F-4D97-AF65-F5344CB8AC3E}">
        <p14:creationId xmlns:p14="http://schemas.microsoft.com/office/powerpoint/2010/main" val="118467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 4 column colour panels">
    <p:spTree>
      <p:nvGrpSpPr>
        <p:cNvPr id="1" name=""/>
        <p:cNvGrpSpPr/>
        <p:nvPr/>
      </p:nvGrpSpPr>
      <p:grpSpPr>
        <a:xfrm>
          <a:off x="0" y="0"/>
          <a:ext cx="0" cy="0"/>
          <a:chOff x="0" y="0"/>
          <a:chExt cx="0" cy="0"/>
        </a:xfrm>
      </p:grpSpPr>
      <p:pic>
        <p:nvPicPr>
          <p:cNvPr id="2" name="Picture" descr="Image">
            <a:extLst>
              <a:ext uri="{FF2B5EF4-FFF2-40B4-BE49-F238E27FC236}">
                <a16:creationId xmlns:a16="http://schemas.microsoft.com/office/drawing/2014/main" id="{6DA798CC-EC32-1306-CC2B-E239DE60D4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1290638"/>
            <a:ext cx="13287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descr="Image">
            <a:extLst>
              <a:ext uri="{FF2B5EF4-FFF2-40B4-BE49-F238E27FC236}">
                <a16:creationId xmlns:a16="http://schemas.microsoft.com/office/drawing/2014/main" id="{F76028D0-DD32-1625-6A99-B85B8AA391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1292225"/>
            <a:ext cx="13287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descr="Image">
            <a:extLst>
              <a:ext uri="{FF2B5EF4-FFF2-40B4-BE49-F238E27FC236}">
                <a16:creationId xmlns:a16="http://schemas.microsoft.com/office/drawing/2014/main" id="{492CE884-F570-8D04-E0AF-E62BF9C31D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0913" y="1290638"/>
            <a:ext cx="13271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in Headline" descr="Headline"/>
          <p:cNvSpPr>
            <a:spLocks noGrp="1"/>
          </p:cNvSpPr>
          <p:nvPr>
            <p:ph type="body" sz="quarter" idx="13"/>
          </p:nvPr>
        </p:nvSpPr>
        <p:spPr>
          <a:xfrm>
            <a:off x="360000" y="900000"/>
            <a:ext cx="2610000" cy="5220000"/>
          </a:xfrm>
          <a:solidFill>
            <a:srgbClr val="F7E8EF"/>
          </a:solidFill>
        </p:spPr>
        <p:txBody>
          <a:bodyPr lIns="180000" tIns="180000" rIns="180000" bIns="180000"/>
          <a:lstStyle>
            <a:lvl1pPr marL="11112" indent="0">
              <a:buNone/>
              <a:defRPr/>
            </a:lvl1pPr>
            <a:lvl2pPr>
              <a:buFontTx/>
              <a:buNone/>
              <a:defRPr/>
            </a:lvl2pPr>
          </a:lstStyle>
          <a:p>
            <a:pPr lvl="0"/>
            <a:r>
              <a:rPr lang="en-GB"/>
              <a:t>Click to edit Master text styles</a:t>
            </a:r>
          </a:p>
        </p:txBody>
      </p:sp>
      <p:sp>
        <p:nvSpPr>
          <p:cNvPr id="8" name="background"/>
          <p:cNvSpPr>
            <a:spLocks noGrp="1"/>
          </p:cNvSpPr>
          <p:nvPr>
            <p:ph type="body" sz="quarter" idx="14"/>
          </p:nvPr>
        </p:nvSpPr>
        <p:spPr>
          <a:xfrm>
            <a:off x="3286800" y="900000"/>
            <a:ext cx="2610000" cy="5220000"/>
          </a:xfrm>
          <a:solidFill>
            <a:srgbClr val="F7E8EF"/>
          </a:solidFill>
        </p:spPr>
        <p:txBody>
          <a:bodyPr lIns="180000" tIns="180000" rIns="180000" bIns="180000"/>
          <a:lstStyle>
            <a:lvl1pPr marL="11112" indent="0">
              <a:buNone/>
              <a:defRPr/>
            </a:lvl1pPr>
            <a:lvl2pPr>
              <a:buFontTx/>
              <a:buNone/>
              <a:defRPr/>
            </a:lvl2pPr>
          </a:lstStyle>
          <a:p>
            <a:pPr lvl="0"/>
            <a:r>
              <a:rPr lang="en-GB"/>
              <a:t>Click to edit Master text styles</a:t>
            </a:r>
          </a:p>
        </p:txBody>
      </p:sp>
      <p:sp>
        <p:nvSpPr>
          <p:cNvPr id="13" name="Text" descr="Text"/>
          <p:cNvSpPr>
            <a:spLocks noGrp="1"/>
          </p:cNvSpPr>
          <p:nvPr>
            <p:ph type="body" sz="quarter" idx="18"/>
          </p:nvPr>
        </p:nvSpPr>
        <p:spPr>
          <a:xfrm>
            <a:off x="3503712" y="3073400"/>
            <a:ext cx="2222500" cy="3022600"/>
          </a:xfrm>
        </p:spPr>
        <p:txBody>
          <a:bodyPr/>
          <a:lstStyle>
            <a:lvl1pPr>
              <a:defRPr sz="1800"/>
            </a:lvl1pPr>
            <a:lvl2pPr algn="l">
              <a:defRPr sz="1800"/>
            </a:lvl2pPr>
            <a:lvl3pPr marL="180975" indent="-169863">
              <a:tabLst/>
              <a:defRPr/>
            </a:lvl3pPr>
          </a:lstStyle>
          <a:p>
            <a:pPr lvl="0"/>
            <a:r>
              <a:rPr lang="en-GB"/>
              <a:t>Click to edit Master text styles</a:t>
            </a:r>
          </a:p>
        </p:txBody>
      </p:sp>
      <p:sp>
        <p:nvSpPr>
          <p:cNvPr id="9" name="background"/>
          <p:cNvSpPr>
            <a:spLocks noGrp="1"/>
          </p:cNvSpPr>
          <p:nvPr>
            <p:ph type="body" sz="quarter" idx="15"/>
          </p:nvPr>
        </p:nvSpPr>
        <p:spPr>
          <a:xfrm>
            <a:off x="6238800" y="900000"/>
            <a:ext cx="2610000" cy="5220000"/>
          </a:xfrm>
          <a:solidFill>
            <a:srgbClr val="F7E8EF"/>
          </a:solidFill>
        </p:spPr>
        <p:txBody>
          <a:bodyPr lIns="180000" tIns="180000" rIns="180000" bIns="180000"/>
          <a:lstStyle>
            <a:lvl1pPr marL="11112" indent="0">
              <a:buNone/>
              <a:defRPr/>
            </a:lvl1pPr>
            <a:lvl2pPr>
              <a:buFontTx/>
              <a:buNone/>
              <a:defRPr/>
            </a:lvl2pPr>
          </a:lstStyle>
          <a:p>
            <a:pPr lvl="0"/>
            <a:r>
              <a:rPr lang="en-GB"/>
              <a:t>Click to edit Master text styles</a:t>
            </a:r>
          </a:p>
        </p:txBody>
      </p:sp>
      <p:sp>
        <p:nvSpPr>
          <p:cNvPr id="14" name="Text" descr="Text"/>
          <p:cNvSpPr>
            <a:spLocks noGrp="1"/>
          </p:cNvSpPr>
          <p:nvPr>
            <p:ph type="body" sz="quarter" idx="19"/>
          </p:nvPr>
        </p:nvSpPr>
        <p:spPr>
          <a:xfrm>
            <a:off x="6456040" y="3073400"/>
            <a:ext cx="2222500" cy="3022600"/>
          </a:xfrm>
        </p:spPr>
        <p:txBody>
          <a:bodyPr/>
          <a:lstStyle>
            <a:lvl1pPr>
              <a:defRPr sz="1800"/>
            </a:lvl1pPr>
            <a:lvl2pPr algn="l">
              <a:defRPr sz="1800"/>
            </a:lvl2pPr>
            <a:lvl3pPr marL="180975" indent="-169863">
              <a:tabLst/>
              <a:defRPr/>
            </a:lvl3pPr>
          </a:lstStyle>
          <a:p>
            <a:pPr lvl="0"/>
            <a:r>
              <a:rPr lang="en-GB"/>
              <a:t>Click to edit Master text styles</a:t>
            </a:r>
          </a:p>
        </p:txBody>
      </p:sp>
      <p:sp>
        <p:nvSpPr>
          <p:cNvPr id="10" name="background"/>
          <p:cNvSpPr>
            <a:spLocks noGrp="1"/>
          </p:cNvSpPr>
          <p:nvPr>
            <p:ph type="body" sz="quarter" idx="16"/>
          </p:nvPr>
        </p:nvSpPr>
        <p:spPr>
          <a:xfrm>
            <a:off x="9190800" y="900000"/>
            <a:ext cx="2610000" cy="5220000"/>
          </a:xfrm>
          <a:solidFill>
            <a:srgbClr val="F7E8EF"/>
          </a:solidFill>
        </p:spPr>
        <p:txBody>
          <a:bodyPr lIns="180000" tIns="180000" rIns="180000" bIns="180000"/>
          <a:lstStyle>
            <a:lvl1pPr marL="11112" indent="0">
              <a:buNone/>
              <a:defRPr/>
            </a:lvl1pPr>
            <a:lvl2pPr>
              <a:buFontTx/>
              <a:buNone/>
              <a:defRPr/>
            </a:lvl2pPr>
          </a:lstStyle>
          <a:p>
            <a:pPr lvl="0"/>
            <a:r>
              <a:rPr lang="en-GB"/>
              <a:t>Click to edit Master text styles</a:t>
            </a:r>
          </a:p>
        </p:txBody>
      </p:sp>
      <p:sp>
        <p:nvSpPr>
          <p:cNvPr id="16" name="Text" descr="Text"/>
          <p:cNvSpPr>
            <a:spLocks noGrp="1"/>
          </p:cNvSpPr>
          <p:nvPr>
            <p:ph type="body" sz="quarter" idx="21"/>
          </p:nvPr>
        </p:nvSpPr>
        <p:spPr>
          <a:xfrm>
            <a:off x="9408368" y="3068960"/>
            <a:ext cx="2222500" cy="3022600"/>
          </a:xfrm>
        </p:spPr>
        <p:txBody>
          <a:bodyPr/>
          <a:lstStyle>
            <a:lvl1pPr>
              <a:defRPr sz="1800"/>
            </a:lvl1pPr>
            <a:lvl2pPr algn="l">
              <a:defRPr sz="1800"/>
            </a:lvl2pPr>
            <a:lvl3pPr marL="180975" indent="-169863">
              <a:tabLst/>
              <a:defRPr/>
            </a:lvl3pPr>
          </a:lstStyle>
          <a:p>
            <a:pPr lvl="0"/>
            <a:r>
              <a:rPr lang="en-GB"/>
              <a:t>Click to edit Master text styles</a:t>
            </a:r>
          </a:p>
        </p:txBody>
      </p:sp>
      <p:sp>
        <p:nvSpPr>
          <p:cNvPr id="5" name="Date Placeholder 2">
            <a:extLst>
              <a:ext uri="{FF2B5EF4-FFF2-40B4-BE49-F238E27FC236}">
                <a16:creationId xmlns:a16="http://schemas.microsoft.com/office/drawing/2014/main" id="{34AC6767-BEA9-BE92-BECF-983226C40DE7}"/>
              </a:ext>
            </a:extLst>
          </p:cNvPr>
          <p:cNvSpPr>
            <a:spLocks noGrp="1"/>
          </p:cNvSpPr>
          <p:nvPr>
            <p:ph type="dt" sz="half" idx="22"/>
          </p:nvPr>
        </p:nvSpPr>
        <p:spPr/>
        <p:txBody>
          <a:bodyPr/>
          <a:lstStyle>
            <a:lvl1pPr>
              <a:defRPr/>
            </a:lvl1pPr>
          </a:lstStyle>
          <a:p>
            <a:fld id="{C3AB250A-A08A-EA4A-B012-BF10FFE47F33}" type="datetimeFigureOut">
              <a:rPr lang="en-US" altLang="en-US"/>
              <a:pPr/>
              <a:t>10/30/23</a:t>
            </a:fld>
            <a:endParaRPr lang="en-US" altLang="en-US"/>
          </a:p>
        </p:txBody>
      </p:sp>
      <p:sp>
        <p:nvSpPr>
          <p:cNvPr id="6" name="Footer Placeholder 3">
            <a:extLst>
              <a:ext uri="{FF2B5EF4-FFF2-40B4-BE49-F238E27FC236}">
                <a16:creationId xmlns:a16="http://schemas.microsoft.com/office/drawing/2014/main" id="{338FD61B-8C91-EB5D-0D90-1B832EB2BC10}"/>
              </a:ext>
            </a:extLst>
          </p:cNvPr>
          <p:cNvSpPr>
            <a:spLocks noGrp="1"/>
          </p:cNvSpPr>
          <p:nvPr>
            <p:ph type="ftr" sz="quarter" idx="23"/>
          </p:nvPr>
        </p:nvSpPr>
        <p:spPr/>
        <p:txBody>
          <a:bodyPr/>
          <a:lstStyle>
            <a:lvl1pPr>
              <a:defRPr/>
            </a:lvl1pPr>
          </a:lstStyle>
          <a:p>
            <a:pPr>
              <a:defRPr/>
            </a:pPr>
            <a:endParaRPr lang="en-US"/>
          </a:p>
        </p:txBody>
      </p:sp>
      <p:sp>
        <p:nvSpPr>
          <p:cNvPr id="11" name="Slide Number Placeholder 4">
            <a:extLst>
              <a:ext uri="{FF2B5EF4-FFF2-40B4-BE49-F238E27FC236}">
                <a16:creationId xmlns:a16="http://schemas.microsoft.com/office/drawing/2014/main" id="{8C35B326-4345-FD14-1ED9-C9E55F80A5BC}"/>
              </a:ext>
            </a:extLst>
          </p:cNvPr>
          <p:cNvSpPr>
            <a:spLocks noGrp="1"/>
          </p:cNvSpPr>
          <p:nvPr>
            <p:ph type="sldNum" sz="quarter" idx="24"/>
          </p:nvPr>
        </p:nvSpPr>
        <p:spPr/>
        <p:txBody>
          <a:bodyPr/>
          <a:lstStyle>
            <a:lvl1pPr>
              <a:defRPr/>
            </a:lvl1pPr>
          </a:lstStyle>
          <a:p>
            <a:fld id="{6BB02D09-FA71-1F4B-890F-C23C8ADE25EB}" type="slidenum">
              <a:rPr lang="en-US" altLang="en-US"/>
              <a:pPr/>
              <a:t>‹#›</a:t>
            </a:fld>
            <a:endParaRPr lang="en-US" altLang="en-US"/>
          </a:p>
        </p:txBody>
      </p:sp>
    </p:spTree>
    <p:extLst>
      <p:ext uri="{BB962C8B-B14F-4D97-AF65-F5344CB8AC3E}">
        <p14:creationId xmlns:p14="http://schemas.microsoft.com/office/powerpoint/2010/main" val="206588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 two column Image">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5400000" cy="2325802"/>
          </a:xfrm>
        </p:spPr>
        <p:txBody>
          <a:bodyPr/>
          <a:lstStyle>
            <a:lvl1pPr>
              <a:defRPr sz="3600" b="0"/>
            </a:lvl1pPr>
          </a:lstStyle>
          <a:p>
            <a:pPr lvl="0"/>
            <a:r>
              <a:rPr lang="en-GB"/>
              <a:t>Click to edit Master title style</a:t>
            </a:r>
          </a:p>
        </p:txBody>
      </p:sp>
      <p:sp>
        <p:nvSpPr>
          <p:cNvPr id="11" name="Text" descr="Text"/>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GB"/>
              <a:t>Click to edit Master text styles</a:t>
            </a:r>
          </a:p>
        </p:txBody>
      </p:sp>
      <p:sp>
        <p:nvSpPr>
          <p:cNvPr id="7" name="Picture" descr="Image"/>
          <p:cNvSpPr>
            <a:spLocks noGrp="1"/>
          </p:cNvSpPr>
          <p:nvPr>
            <p:ph type="pic" sz="quarter" idx="18"/>
          </p:nvPr>
        </p:nvSpPr>
        <p:spPr>
          <a:xfrm>
            <a:off x="5940000" y="900000"/>
            <a:ext cx="5400000" cy="5344683"/>
          </a:xfrm>
          <a:solidFill>
            <a:srgbClr val="FFFFFF"/>
          </a:solidFill>
          <a:ln>
            <a:noFill/>
          </a:ln>
        </p:spPr>
        <p:txBody>
          <a:bodyPr anchor="b"/>
          <a:lstStyle>
            <a:lvl1pPr marL="11112" indent="0" algn="ctr">
              <a:buNone/>
              <a:defRPr sz="2400"/>
            </a:lvl1pPr>
          </a:lstStyle>
          <a:p>
            <a:pPr lvl="0"/>
            <a:r>
              <a:rPr lang="en-GB" noProof="0"/>
              <a:t>Click icon to add picture</a:t>
            </a:r>
          </a:p>
        </p:txBody>
      </p:sp>
      <p:sp>
        <p:nvSpPr>
          <p:cNvPr id="3" name="Date " descr="Date">
            <a:extLst>
              <a:ext uri="{FF2B5EF4-FFF2-40B4-BE49-F238E27FC236}">
                <a16:creationId xmlns:a16="http://schemas.microsoft.com/office/drawing/2014/main" id="{A9346CA2-A615-C56F-C59F-187F92D6CBE3}"/>
              </a:ext>
            </a:extLst>
          </p:cNvPr>
          <p:cNvSpPr>
            <a:spLocks noGrp="1"/>
          </p:cNvSpPr>
          <p:nvPr>
            <p:ph type="dt" sz="half" idx="19"/>
          </p:nvPr>
        </p:nvSpPr>
        <p:spPr/>
        <p:txBody>
          <a:bodyPr/>
          <a:lstStyle>
            <a:lvl1pPr>
              <a:defRPr/>
            </a:lvl1pPr>
          </a:lstStyle>
          <a:p>
            <a:fld id="{F07A5796-9039-3E4F-803F-5328AC776AC1}"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86631797-1972-DA0A-B229-AEB0E8712AAB}"/>
              </a:ext>
            </a:extLst>
          </p:cNvPr>
          <p:cNvSpPr>
            <a:spLocks noGrp="1"/>
          </p:cNvSpPr>
          <p:nvPr>
            <p:ph type="ftr" sz="quarter" idx="20"/>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555DA0A8-C060-779B-3DC7-26155B6BA24F}"/>
              </a:ext>
            </a:extLst>
          </p:cNvPr>
          <p:cNvSpPr>
            <a:spLocks noGrp="1"/>
          </p:cNvSpPr>
          <p:nvPr>
            <p:ph type="sldNum" sz="quarter" idx="21"/>
          </p:nvPr>
        </p:nvSpPr>
        <p:spPr/>
        <p:txBody>
          <a:bodyPr/>
          <a:lstStyle>
            <a:lvl1pPr>
              <a:defRPr/>
            </a:lvl1pPr>
          </a:lstStyle>
          <a:p>
            <a:fld id="{06B54321-4A9B-E045-B7E7-A611044FA68D}" type="slidenum">
              <a:rPr lang="en-US" altLang="en-US"/>
              <a:pPr/>
              <a:t>‹#›</a:t>
            </a:fld>
            <a:endParaRPr lang="en-US" altLang="en-US"/>
          </a:p>
        </p:txBody>
      </p:sp>
    </p:spTree>
    <p:extLst>
      <p:ext uri="{BB962C8B-B14F-4D97-AF65-F5344CB8AC3E}">
        <p14:creationId xmlns:p14="http://schemas.microsoft.com/office/powerpoint/2010/main" val="310746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 three column image">
    <p:spTree>
      <p:nvGrpSpPr>
        <p:cNvPr id="1" name=""/>
        <p:cNvGrpSpPr/>
        <p:nvPr/>
      </p:nvGrpSpPr>
      <p:grpSpPr>
        <a:xfrm>
          <a:off x="0" y="0"/>
          <a:ext cx="0" cy="0"/>
          <a:chOff x="0" y="0"/>
          <a:chExt cx="0" cy="0"/>
        </a:xfrm>
      </p:grpSpPr>
      <p:sp>
        <p:nvSpPr>
          <p:cNvPr id="12" name="Picture" descr="Image"/>
          <p:cNvSpPr>
            <a:spLocks noGrp="1"/>
          </p:cNvSpPr>
          <p:nvPr>
            <p:ph type="pic" sz="quarter" idx="16"/>
          </p:nvPr>
        </p:nvSpPr>
        <p:spPr>
          <a:xfrm>
            <a:off x="360000" y="900000"/>
            <a:ext cx="3420000" cy="2880000"/>
          </a:xfrm>
          <a:solidFill>
            <a:srgbClr val="FFFFFF"/>
          </a:solidFill>
          <a:ln>
            <a:noFill/>
          </a:ln>
        </p:spPr>
        <p:txBody>
          <a:bodyPr anchor="b"/>
          <a:lstStyle>
            <a:lvl1pPr marL="11112" indent="0" algn="ctr">
              <a:buNone/>
              <a:defRPr sz="2400"/>
            </a:lvl1pPr>
          </a:lstStyle>
          <a:p>
            <a:pPr lvl="0"/>
            <a:r>
              <a:rPr lang="en-GB" noProof="0"/>
              <a:t>Click icon to add picture</a:t>
            </a:r>
          </a:p>
        </p:txBody>
      </p:sp>
      <p:sp>
        <p:nvSpPr>
          <p:cNvPr id="8" name="Text" descr="Text"/>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GB"/>
              <a:t>Click to edit Master text styles</a:t>
            </a:r>
          </a:p>
        </p:txBody>
      </p:sp>
      <p:sp>
        <p:nvSpPr>
          <p:cNvPr id="13" name="Picture" descr="Image"/>
          <p:cNvSpPr>
            <a:spLocks noGrp="1"/>
          </p:cNvSpPr>
          <p:nvPr>
            <p:ph type="pic" sz="quarter" idx="17"/>
          </p:nvPr>
        </p:nvSpPr>
        <p:spPr>
          <a:xfrm>
            <a:off x="4295800" y="900000"/>
            <a:ext cx="3420000" cy="2880000"/>
          </a:xfrm>
          <a:solidFill>
            <a:srgbClr val="FFFFFF"/>
          </a:solidFill>
          <a:ln>
            <a:noFill/>
          </a:ln>
        </p:spPr>
        <p:txBody>
          <a:bodyPr anchor="b"/>
          <a:lstStyle>
            <a:lvl1pPr marL="11112" indent="0" algn="ctr">
              <a:buNone/>
              <a:defRPr sz="2400"/>
            </a:lvl1pPr>
          </a:lstStyle>
          <a:p>
            <a:pPr lvl="0"/>
            <a:r>
              <a:rPr lang="en-GB" noProof="0"/>
              <a:t>Click icon to add picture</a:t>
            </a:r>
          </a:p>
        </p:txBody>
      </p:sp>
      <p:sp>
        <p:nvSpPr>
          <p:cNvPr id="10" name="Text" descr="Text"/>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GB"/>
              <a:t>Click to edit Master text styles</a:t>
            </a:r>
          </a:p>
        </p:txBody>
      </p:sp>
      <p:sp>
        <p:nvSpPr>
          <p:cNvPr id="15" name="Picture" descr="Image"/>
          <p:cNvSpPr>
            <a:spLocks noGrp="1"/>
          </p:cNvSpPr>
          <p:nvPr>
            <p:ph type="pic" sz="quarter" idx="18"/>
          </p:nvPr>
        </p:nvSpPr>
        <p:spPr>
          <a:xfrm>
            <a:off x="8256240" y="900000"/>
            <a:ext cx="3420000" cy="2880000"/>
          </a:xfrm>
          <a:solidFill>
            <a:srgbClr val="FFFFFF"/>
          </a:solidFill>
          <a:ln>
            <a:noFill/>
          </a:ln>
        </p:spPr>
        <p:txBody>
          <a:bodyPr anchor="b"/>
          <a:lstStyle>
            <a:lvl1pPr marL="11112" indent="0" algn="ctr">
              <a:buNone/>
              <a:defRPr sz="2400"/>
            </a:lvl1pPr>
          </a:lstStyle>
          <a:p>
            <a:pPr lvl="0"/>
            <a:r>
              <a:rPr lang="en-GB" noProof="0"/>
              <a:t>Click icon to add picture</a:t>
            </a:r>
          </a:p>
        </p:txBody>
      </p:sp>
      <p:sp>
        <p:nvSpPr>
          <p:cNvPr id="11" name="Text" descr="Text"/>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GB"/>
              <a:t>Click to edit Master text styles</a:t>
            </a:r>
          </a:p>
        </p:txBody>
      </p:sp>
      <p:sp>
        <p:nvSpPr>
          <p:cNvPr id="2" name="Date " descr="Date">
            <a:extLst>
              <a:ext uri="{FF2B5EF4-FFF2-40B4-BE49-F238E27FC236}">
                <a16:creationId xmlns:a16="http://schemas.microsoft.com/office/drawing/2014/main" id="{F35EDAEC-E5E0-302B-ED0D-F41A0C5E4FE0}"/>
              </a:ext>
            </a:extLst>
          </p:cNvPr>
          <p:cNvSpPr>
            <a:spLocks noGrp="1"/>
          </p:cNvSpPr>
          <p:nvPr>
            <p:ph type="dt" sz="half" idx="19"/>
          </p:nvPr>
        </p:nvSpPr>
        <p:spPr/>
        <p:txBody>
          <a:bodyPr/>
          <a:lstStyle>
            <a:lvl1pPr>
              <a:defRPr/>
            </a:lvl1pPr>
          </a:lstStyle>
          <a:p>
            <a:fld id="{324921C2-147C-E44C-9887-5B0BB92F9BA8}" type="datetimeFigureOut">
              <a:rPr lang="en-US" altLang="en-US"/>
              <a:pPr/>
              <a:t>10/30/23</a:t>
            </a:fld>
            <a:endParaRPr lang="en-US" altLang="en-US"/>
          </a:p>
        </p:txBody>
      </p:sp>
      <p:sp>
        <p:nvSpPr>
          <p:cNvPr id="3" name="Footer " descr="Footer title">
            <a:extLst>
              <a:ext uri="{FF2B5EF4-FFF2-40B4-BE49-F238E27FC236}">
                <a16:creationId xmlns:a16="http://schemas.microsoft.com/office/drawing/2014/main" id="{D7625BC4-E59F-D9A6-B9B6-AE3A4D06432F}"/>
              </a:ext>
            </a:extLst>
          </p:cNvPr>
          <p:cNvSpPr>
            <a:spLocks noGrp="1"/>
          </p:cNvSpPr>
          <p:nvPr>
            <p:ph type="ftr" sz="quarter" idx="20"/>
          </p:nvPr>
        </p:nvSpPr>
        <p:spPr/>
        <p:txBody>
          <a:bodyPr/>
          <a:lstStyle>
            <a:lvl1pPr>
              <a:defRPr/>
            </a:lvl1pPr>
          </a:lstStyle>
          <a:p>
            <a:pPr>
              <a:defRPr/>
            </a:pPr>
            <a:endParaRPr lang="en-US"/>
          </a:p>
        </p:txBody>
      </p:sp>
      <p:sp>
        <p:nvSpPr>
          <p:cNvPr id="4" name="Slide number" descr="Page number">
            <a:extLst>
              <a:ext uri="{FF2B5EF4-FFF2-40B4-BE49-F238E27FC236}">
                <a16:creationId xmlns:a16="http://schemas.microsoft.com/office/drawing/2014/main" id="{DEE9070C-0B73-DD69-37FA-71704B8403A8}"/>
              </a:ext>
            </a:extLst>
          </p:cNvPr>
          <p:cNvSpPr>
            <a:spLocks noGrp="1"/>
          </p:cNvSpPr>
          <p:nvPr>
            <p:ph type="sldNum" sz="quarter" idx="21"/>
          </p:nvPr>
        </p:nvSpPr>
        <p:spPr/>
        <p:txBody>
          <a:bodyPr/>
          <a:lstStyle>
            <a:lvl1pPr>
              <a:defRPr/>
            </a:lvl1pPr>
          </a:lstStyle>
          <a:p>
            <a:fld id="{C1542F7E-91AE-B449-A6F7-B258FAC09C7E}" type="slidenum">
              <a:rPr lang="en-US" altLang="en-US"/>
              <a:pPr/>
              <a:t>‹#›</a:t>
            </a:fld>
            <a:endParaRPr lang="en-US" altLang="en-US"/>
          </a:p>
        </p:txBody>
      </p:sp>
    </p:spTree>
    <p:extLst>
      <p:ext uri="{BB962C8B-B14F-4D97-AF65-F5344CB8AC3E}">
        <p14:creationId xmlns:p14="http://schemas.microsoft.com/office/powerpoint/2010/main" val="80519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 Table">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8999900" cy="1368000"/>
          </a:xfrm>
        </p:spPr>
        <p:txBody>
          <a:bodyPr/>
          <a:lstStyle/>
          <a:p>
            <a:r>
              <a:rPr lang="en-GB"/>
              <a:t>Click to edit Master title style</a:t>
            </a:r>
            <a:endParaRPr lang="en-US"/>
          </a:p>
        </p:txBody>
      </p:sp>
      <p:sp>
        <p:nvSpPr>
          <p:cNvPr id="11" name="Table" descr="Text / Table"/>
          <p:cNvSpPr>
            <a:spLocks noGrp="1"/>
          </p:cNvSpPr>
          <p:nvPr>
            <p:ph type="tbl" sz="quarter" idx="14"/>
          </p:nvPr>
        </p:nvSpPr>
        <p:spPr>
          <a:xfrm>
            <a:off x="360363" y="2286001"/>
            <a:ext cx="11553825" cy="4073524"/>
          </a:xfrm>
        </p:spPr>
        <p:txBody>
          <a:bodyPr/>
          <a:lstStyle/>
          <a:p>
            <a:pPr lvl="0"/>
            <a:r>
              <a:rPr lang="en-GB" noProof="0"/>
              <a:t>Click icon to add table</a:t>
            </a:r>
            <a:endParaRPr lang="en-US" noProof="0"/>
          </a:p>
        </p:txBody>
      </p:sp>
      <p:sp>
        <p:nvSpPr>
          <p:cNvPr id="8" name="Text"/>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GB"/>
              <a:t>Click to edit Master text styles</a:t>
            </a:r>
          </a:p>
        </p:txBody>
      </p:sp>
      <p:sp>
        <p:nvSpPr>
          <p:cNvPr id="3" name="Date " descr="Date">
            <a:extLst>
              <a:ext uri="{FF2B5EF4-FFF2-40B4-BE49-F238E27FC236}">
                <a16:creationId xmlns:a16="http://schemas.microsoft.com/office/drawing/2014/main" id="{38D4B9C9-8C88-4550-C93D-CA282BB26EE3}"/>
              </a:ext>
            </a:extLst>
          </p:cNvPr>
          <p:cNvSpPr>
            <a:spLocks noGrp="1"/>
          </p:cNvSpPr>
          <p:nvPr>
            <p:ph type="dt" sz="half" idx="16"/>
          </p:nvPr>
        </p:nvSpPr>
        <p:spPr/>
        <p:txBody>
          <a:bodyPr/>
          <a:lstStyle>
            <a:lvl1pPr>
              <a:defRPr/>
            </a:lvl1pPr>
          </a:lstStyle>
          <a:p>
            <a:fld id="{673BA9B8-F5FA-444F-9FF5-82AED52CF598}"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6435247E-D3DA-5CDC-4BC6-A01E7E2CCC96}"/>
              </a:ext>
            </a:extLst>
          </p:cNvPr>
          <p:cNvSpPr>
            <a:spLocks noGrp="1"/>
          </p:cNvSpPr>
          <p:nvPr>
            <p:ph type="ftr" sz="quarter" idx="17"/>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5A5603A8-6F59-1D94-26DD-3AA53A4E57E1}"/>
              </a:ext>
            </a:extLst>
          </p:cNvPr>
          <p:cNvSpPr>
            <a:spLocks noGrp="1"/>
          </p:cNvSpPr>
          <p:nvPr>
            <p:ph type="sldNum" sz="quarter" idx="18"/>
          </p:nvPr>
        </p:nvSpPr>
        <p:spPr/>
        <p:txBody>
          <a:bodyPr/>
          <a:lstStyle>
            <a:lvl1pPr>
              <a:defRPr/>
            </a:lvl1pPr>
          </a:lstStyle>
          <a:p>
            <a:fld id="{03B64612-3BBF-2A47-A6A0-4F20ACC183A7}" type="slidenum">
              <a:rPr lang="en-US" altLang="en-US"/>
              <a:pPr/>
              <a:t>‹#›</a:t>
            </a:fld>
            <a:endParaRPr lang="en-US" altLang="en-US"/>
          </a:p>
        </p:txBody>
      </p:sp>
    </p:spTree>
    <p:extLst>
      <p:ext uri="{BB962C8B-B14F-4D97-AF65-F5344CB8AC3E}">
        <p14:creationId xmlns:p14="http://schemas.microsoft.com/office/powerpoint/2010/main" val="159836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8999900" cy="1368000"/>
          </a:xfrm>
        </p:spPr>
        <p:txBody>
          <a:bodyPr/>
          <a:lstStyle/>
          <a:p>
            <a:r>
              <a:rPr lang="en-GB"/>
              <a:t>Click to edit Master title style</a:t>
            </a:r>
            <a:endParaRPr lang="en-US"/>
          </a:p>
        </p:txBody>
      </p:sp>
      <p:sp>
        <p:nvSpPr>
          <p:cNvPr id="7" name="Table" descr="Text / Table"/>
          <p:cNvSpPr>
            <a:spLocks noGrp="1"/>
          </p:cNvSpPr>
          <p:nvPr>
            <p:ph type="tbl" sz="quarter" idx="14"/>
          </p:nvPr>
        </p:nvSpPr>
        <p:spPr>
          <a:xfrm>
            <a:off x="360363" y="2286001"/>
            <a:ext cx="11553825" cy="4073524"/>
          </a:xfrm>
        </p:spPr>
        <p:txBody>
          <a:bodyPr/>
          <a:lstStyle/>
          <a:p>
            <a:pPr lvl="0"/>
            <a:r>
              <a:rPr lang="en-GB" noProof="0"/>
              <a:t>Click icon to add table</a:t>
            </a:r>
            <a:endParaRPr lang="en-US" noProof="0"/>
          </a:p>
        </p:txBody>
      </p:sp>
      <p:sp>
        <p:nvSpPr>
          <p:cNvPr id="9" name="Text"/>
          <p:cNvSpPr>
            <a:spLocks noGrp="1"/>
          </p:cNvSpPr>
          <p:nvPr>
            <p:ph type="body" sz="quarter" idx="13"/>
          </p:nvPr>
        </p:nvSpPr>
        <p:spPr>
          <a:xfrm>
            <a:off x="360000" y="3451091"/>
            <a:ext cx="2610000" cy="2894291"/>
          </a:xfrm>
          <a:noFill/>
        </p:spPr>
        <p:txBody>
          <a:bodyPr/>
          <a:lstStyle>
            <a:lvl1pPr>
              <a:defRPr sz="1800"/>
            </a:lvl1pPr>
            <a:lvl2pPr>
              <a:buFontTx/>
              <a:buNone/>
              <a:defRPr/>
            </a:lvl2pPr>
          </a:lstStyle>
          <a:p>
            <a:pPr lvl="0"/>
            <a:r>
              <a:rPr lang="en-GB"/>
              <a:t>Click to edit Master text styles</a:t>
            </a:r>
          </a:p>
        </p:txBody>
      </p:sp>
      <p:sp>
        <p:nvSpPr>
          <p:cNvPr id="3" name="Date " descr="Date">
            <a:extLst>
              <a:ext uri="{FF2B5EF4-FFF2-40B4-BE49-F238E27FC236}">
                <a16:creationId xmlns:a16="http://schemas.microsoft.com/office/drawing/2014/main" id="{58CCB564-9C6C-C318-D72E-C43DD73E7E3B}"/>
              </a:ext>
            </a:extLst>
          </p:cNvPr>
          <p:cNvSpPr>
            <a:spLocks noGrp="1"/>
          </p:cNvSpPr>
          <p:nvPr>
            <p:ph type="dt" sz="half" idx="15"/>
          </p:nvPr>
        </p:nvSpPr>
        <p:spPr/>
        <p:txBody>
          <a:bodyPr/>
          <a:lstStyle>
            <a:lvl1pPr>
              <a:defRPr/>
            </a:lvl1pPr>
          </a:lstStyle>
          <a:p>
            <a:fld id="{06C963EE-D88C-294B-8786-D8F0FA6FA93B}"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7CE1F28B-ACA3-DD05-E557-F24897FF8E87}"/>
              </a:ext>
            </a:extLst>
          </p:cNvPr>
          <p:cNvSpPr>
            <a:spLocks noGrp="1"/>
          </p:cNvSpPr>
          <p:nvPr>
            <p:ph type="ftr" sz="quarter" idx="16"/>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8C22F4BF-5E94-1264-E372-98179436329A}"/>
              </a:ext>
            </a:extLst>
          </p:cNvPr>
          <p:cNvSpPr>
            <a:spLocks noGrp="1"/>
          </p:cNvSpPr>
          <p:nvPr>
            <p:ph type="sldNum" sz="quarter" idx="17"/>
          </p:nvPr>
        </p:nvSpPr>
        <p:spPr/>
        <p:txBody>
          <a:bodyPr/>
          <a:lstStyle>
            <a:lvl1pPr>
              <a:defRPr/>
            </a:lvl1pPr>
          </a:lstStyle>
          <a:p>
            <a:fld id="{989FB1CC-7238-2A4D-A091-900FFC51087E}" type="slidenum">
              <a:rPr lang="en-US" altLang="en-US"/>
              <a:pPr/>
              <a:t>‹#›</a:t>
            </a:fld>
            <a:endParaRPr lang="en-US" altLang="en-US"/>
          </a:p>
        </p:txBody>
      </p:sp>
    </p:spTree>
    <p:extLst>
      <p:ext uri="{BB962C8B-B14F-4D97-AF65-F5344CB8AC3E}">
        <p14:creationId xmlns:p14="http://schemas.microsoft.com/office/powerpoint/2010/main" val="139931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8999900" cy="1368000"/>
          </a:xfrm>
        </p:spPr>
        <p:txBody>
          <a:bodyPr/>
          <a:lstStyle/>
          <a:p>
            <a:r>
              <a:rPr lang="en-GB"/>
              <a:t>Click to edit Master title style</a:t>
            </a:r>
            <a:endParaRPr lang="en-US"/>
          </a:p>
        </p:txBody>
      </p:sp>
      <p:sp>
        <p:nvSpPr>
          <p:cNvPr id="21" name="Text" descr="Text"/>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GB"/>
              <a:t>Click to edit Master text styles</a:t>
            </a:r>
          </a:p>
        </p:txBody>
      </p:sp>
      <p:sp>
        <p:nvSpPr>
          <p:cNvPr id="22" name="Text" descr="Text"/>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GB"/>
              <a:t>Click to edit Master text styles</a:t>
            </a:r>
          </a:p>
        </p:txBody>
      </p:sp>
      <p:sp>
        <p:nvSpPr>
          <p:cNvPr id="3" name="Date " descr="Date">
            <a:extLst>
              <a:ext uri="{FF2B5EF4-FFF2-40B4-BE49-F238E27FC236}">
                <a16:creationId xmlns:a16="http://schemas.microsoft.com/office/drawing/2014/main" id="{FC979628-5DFA-B83B-FAC6-BF9696031F0F}"/>
              </a:ext>
            </a:extLst>
          </p:cNvPr>
          <p:cNvSpPr>
            <a:spLocks noGrp="1"/>
          </p:cNvSpPr>
          <p:nvPr>
            <p:ph type="dt" sz="half" idx="15"/>
          </p:nvPr>
        </p:nvSpPr>
        <p:spPr/>
        <p:txBody>
          <a:bodyPr/>
          <a:lstStyle>
            <a:lvl1pPr>
              <a:defRPr/>
            </a:lvl1pPr>
          </a:lstStyle>
          <a:p>
            <a:fld id="{BDB94316-F52D-5847-B98D-C5A8E5DCB261}"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F6A53321-4158-4EEB-B85D-936107AAD24C}"/>
              </a:ext>
            </a:extLst>
          </p:cNvPr>
          <p:cNvSpPr>
            <a:spLocks noGrp="1"/>
          </p:cNvSpPr>
          <p:nvPr>
            <p:ph type="ftr" sz="quarter" idx="16"/>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79E2E230-9B53-8558-5C5F-7F3F68D09265}"/>
              </a:ext>
            </a:extLst>
          </p:cNvPr>
          <p:cNvSpPr>
            <a:spLocks noGrp="1"/>
          </p:cNvSpPr>
          <p:nvPr>
            <p:ph type="sldNum" sz="quarter" idx="17"/>
          </p:nvPr>
        </p:nvSpPr>
        <p:spPr/>
        <p:txBody>
          <a:bodyPr/>
          <a:lstStyle>
            <a:lvl1pPr>
              <a:defRPr/>
            </a:lvl1pPr>
          </a:lstStyle>
          <a:p>
            <a:fld id="{0791692E-5461-FA45-BD65-7224019976C2}" type="slidenum">
              <a:rPr lang="en-US" altLang="en-US"/>
              <a:pPr/>
              <a:t>‹#›</a:t>
            </a:fld>
            <a:endParaRPr lang="en-US" altLang="en-US"/>
          </a:p>
        </p:txBody>
      </p:sp>
    </p:spTree>
    <p:extLst>
      <p:ext uri="{BB962C8B-B14F-4D97-AF65-F5344CB8AC3E}">
        <p14:creationId xmlns:p14="http://schemas.microsoft.com/office/powerpoint/2010/main" val="66794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143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CL Title slide 3">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FA7D6AB-A0F1-7780-EC45-4288D31E91AD}"/>
              </a:ext>
            </a:extLst>
          </p:cNvPr>
          <p:cNvSpPr/>
          <p:nvPr/>
        </p:nvSpPr>
        <p:spPr>
          <a:xfrm>
            <a:off x="0" y="0"/>
            <a:ext cx="12192000" cy="1425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pic>
        <p:nvPicPr>
          <p:cNvPr id="3" name="UCL Branding">
            <a:extLst>
              <a:ext uri="{FF2B5EF4-FFF2-40B4-BE49-F238E27FC236}">
                <a16:creationId xmlns:a16="http://schemas.microsoft.com/office/drawing/2014/main" id="{61CF5E3B-0277-93B0-4F08-73146F577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epartment name"/>
          <p:cNvSpPr>
            <a:spLocks noGrp="1"/>
          </p:cNvSpPr>
          <p:nvPr>
            <p:ph type="body" sz="quarter" idx="10"/>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Click to edit Master text styles</a:t>
            </a:r>
          </a:p>
        </p:txBody>
      </p:sp>
      <p:sp>
        <p:nvSpPr>
          <p:cNvPr id="11" name="Picture" descr="Image"/>
          <p:cNvSpPr>
            <a:spLocks noGrp="1"/>
          </p:cNvSpPr>
          <p:nvPr>
            <p:ph type="pic" sz="quarter" idx="12"/>
          </p:nvPr>
        </p:nvSpPr>
        <p:spPr>
          <a:xfrm>
            <a:off x="0" y="1440000"/>
            <a:ext cx="12192000" cy="5421086"/>
          </a:xfrm>
          <a:ln>
            <a:noFill/>
          </a:ln>
        </p:spPr>
        <p:txBody>
          <a:bodyPr anchor="b"/>
          <a:lstStyle>
            <a:lvl1pPr marL="11112" indent="0" algn="ctr">
              <a:buNone/>
              <a:defRPr sz="2400"/>
            </a:lvl1pPr>
          </a:lstStyle>
          <a:p>
            <a:pPr lvl="0"/>
            <a:r>
              <a:rPr lang="en-GB" noProof="0"/>
              <a:t>Click icon to add picture</a:t>
            </a:r>
            <a:endParaRPr lang="en-US" noProof="0"/>
          </a:p>
        </p:txBody>
      </p:sp>
      <p:sp>
        <p:nvSpPr>
          <p:cNvPr id="10" name="Main Headline" descr="Headline"/>
          <p:cNvSpPr>
            <a:spLocks noGrp="1"/>
          </p:cNvSpPr>
          <p:nvPr>
            <p:ph type="title"/>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GB"/>
              <a:t>Click to edit Master title style</a:t>
            </a:r>
            <a:endParaRPr lang="en-US"/>
          </a:p>
        </p:txBody>
      </p:sp>
      <p:sp>
        <p:nvSpPr>
          <p:cNvPr id="5" name="Sub Heading" descr="Sub heading"/>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GB"/>
              <a:t>Click to edit Master text styles</a:t>
            </a:r>
          </a:p>
        </p:txBody>
      </p:sp>
    </p:spTree>
    <p:extLst>
      <p:ext uri="{BB962C8B-B14F-4D97-AF65-F5344CB8AC3E}">
        <p14:creationId xmlns:p14="http://schemas.microsoft.com/office/powerpoint/2010/main" val="323399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7CDC03B5-1B54-BF1B-F0EB-D1E9359AFEC2}"/>
              </a:ext>
            </a:extLst>
          </p:cNvPr>
          <p:cNvSpPr/>
          <p:nvPr/>
        </p:nvSpPr>
        <p:spPr>
          <a:xfrm>
            <a:off x="0" y="0"/>
            <a:ext cx="12192000" cy="25193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pic>
        <p:nvPicPr>
          <p:cNvPr id="3" name="UCL Branding">
            <a:extLst>
              <a:ext uri="{FF2B5EF4-FFF2-40B4-BE49-F238E27FC236}">
                <a16:creationId xmlns:a16="http://schemas.microsoft.com/office/drawing/2014/main" id="{6FAC6C33-D028-4946-C3E6-D3DE63820A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epartment name"/>
          <p:cNvSpPr>
            <a:spLocks noGrp="1"/>
          </p:cNvSpPr>
          <p:nvPr>
            <p:ph type="body" sz="quarter" idx="10"/>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Click to edit Master text styles</a:t>
            </a:r>
          </a:p>
        </p:txBody>
      </p:sp>
      <p:sp>
        <p:nvSpPr>
          <p:cNvPr id="10" name="Main Headline" descr="Headline"/>
          <p:cNvSpPr>
            <a:spLocks noGrp="1" noChangeArrowheads="1"/>
          </p:cNvSpPr>
          <p:nvPr>
            <p:ph type="title"/>
          </p:nvPr>
        </p:nvSpPr>
        <p:spPr bwMode="auto">
          <a:xfrm>
            <a:off x="360000" y="1620000"/>
            <a:ext cx="10800690" cy="81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lvl="0"/>
            <a:r>
              <a:rPr lang="en-GB"/>
              <a:t>Click to edit Master title style</a:t>
            </a:r>
            <a:endParaRPr lang="en-US" altLang="en-US"/>
          </a:p>
        </p:txBody>
      </p:sp>
      <p:sp>
        <p:nvSpPr>
          <p:cNvPr id="11" name="Picture " descr="Image"/>
          <p:cNvSpPr>
            <a:spLocks noGrp="1"/>
          </p:cNvSpPr>
          <p:nvPr>
            <p:ph type="pic" sz="quarter" idx="12"/>
          </p:nvPr>
        </p:nvSpPr>
        <p:spPr>
          <a:xfrm>
            <a:off x="0" y="2505456"/>
            <a:ext cx="12192000" cy="4352544"/>
          </a:xfrm>
          <a:ln>
            <a:noFill/>
          </a:ln>
        </p:spPr>
        <p:txBody>
          <a:bodyPr anchor="b"/>
          <a:lstStyle>
            <a:lvl1pPr marL="11112" indent="0" algn="ctr">
              <a:buNone/>
              <a:defRPr sz="2400"/>
            </a:lvl1pPr>
          </a:lstStyle>
          <a:p>
            <a:pPr lvl="0"/>
            <a:r>
              <a:rPr lang="en-GB" noProof="0"/>
              <a:t>Click icon to add picture</a:t>
            </a:r>
            <a:endParaRPr lang="en-US" noProof="0"/>
          </a:p>
        </p:txBody>
      </p:sp>
    </p:spTree>
    <p:extLst>
      <p:ext uri="{BB962C8B-B14F-4D97-AF65-F5344CB8AC3E}">
        <p14:creationId xmlns:p14="http://schemas.microsoft.com/office/powerpoint/2010/main" val="298312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CL Title - Double line - no imag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75392D3-7276-364E-A5B3-2C50DA52696B}"/>
              </a:ext>
            </a:extLst>
          </p:cNvPr>
          <p:cNvSpPr/>
          <p:nvPr/>
        </p:nvSpPr>
        <p:spPr>
          <a:xfrm>
            <a:off x="0" y="0"/>
            <a:ext cx="12192000" cy="1425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pic>
        <p:nvPicPr>
          <p:cNvPr id="3" name="UCL Branding">
            <a:extLst>
              <a:ext uri="{FF2B5EF4-FFF2-40B4-BE49-F238E27FC236}">
                <a16:creationId xmlns:a16="http://schemas.microsoft.com/office/drawing/2014/main" id="{C07DED94-0EBC-C8FF-B5B1-348F998D73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ackground">
            <a:extLst>
              <a:ext uri="{FF2B5EF4-FFF2-40B4-BE49-F238E27FC236}">
                <a16:creationId xmlns:a16="http://schemas.microsoft.com/office/drawing/2014/main" id="{F266731B-8059-B85D-0949-21947486FFAC}"/>
              </a:ext>
            </a:extLst>
          </p:cNvPr>
          <p:cNvSpPr/>
          <p:nvPr/>
        </p:nvSpPr>
        <p:spPr>
          <a:xfrm>
            <a:off x="0" y="1439863"/>
            <a:ext cx="12192000" cy="1679575"/>
          </a:xfrm>
          <a:prstGeom prst="rect">
            <a:avLst/>
          </a:prstGeom>
          <a:solidFill>
            <a:srgbClr val="F7E8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sp>
        <p:nvSpPr>
          <p:cNvPr id="19" name="Department name"/>
          <p:cNvSpPr>
            <a:spLocks noGrp="1"/>
          </p:cNvSpPr>
          <p:nvPr>
            <p:ph type="body" sz="quarter" idx="10"/>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Click to edit Master text styles</a:t>
            </a:r>
          </a:p>
        </p:txBody>
      </p:sp>
      <p:sp>
        <p:nvSpPr>
          <p:cNvPr id="9" name="Main Headline" descr="Headline"/>
          <p:cNvSpPr>
            <a:spLocks noGrp="1" noChangeArrowheads="1"/>
          </p:cNvSpPr>
          <p:nvPr>
            <p:ph type="title"/>
          </p:nvPr>
        </p:nvSpPr>
        <p:spPr bwMode="auto">
          <a:xfrm>
            <a:off x="360000" y="1620000"/>
            <a:ext cx="10800690" cy="136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lvl="0"/>
            <a:r>
              <a:rPr lang="en-GB"/>
              <a:t>Click to edit Master title style</a:t>
            </a:r>
            <a:endParaRPr lang="en-US" altLang="en-US"/>
          </a:p>
        </p:txBody>
      </p:sp>
      <p:sp>
        <p:nvSpPr>
          <p:cNvPr id="10" name="Sub Heading" descr="Sub heading"/>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GB"/>
              <a:t>Click to edit Master text styles</a:t>
            </a:r>
          </a:p>
        </p:txBody>
      </p:sp>
    </p:spTree>
    <p:extLst>
      <p:ext uri="{BB962C8B-B14F-4D97-AF65-F5344CB8AC3E}">
        <p14:creationId xmlns:p14="http://schemas.microsoft.com/office/powerpoint/2010/main" val="274046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 Title  - Double line - half imag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2E397ADC-7A14-4788-D173-A63451B960E7}"/>
              </a:ext>
            </a:extLst>
          </p:cNvPr>
          <p:cNvSpPr/>
          <p:nvPr/>
        </p:nvSpPr>
        <p:spPr>
          <a:xfrm>
            <a:off x="0" y="0"/>
            <a:ext cx="12192000" cy="1425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pic>
        <p:nvPicPr>
          <p:cNvPr id="3" name="UCL Branding">
            <a:extLst>
              <a:ext uri="{FF2B5EF4-FFF2-40B4-BE49-F238E27FC236}">
                <a16:creationId xmlns:a16="http://schemas.microsoft.com/office/drawing/2014/main" id="{64B5EE61-3647-85E2-7C41-CF3ABA9EED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ackground">
            <a:extLst>
              <a:ext uri="{FF2B5EF4-FFF2-40B4-BE49-F238E27FC236}">
                <a16:creationId xmlns:a16="http://schemas.microsoft.com/office/drawing/2014/main" id="{EBDBA316-BAA2-0787-76ED-78E0A8979D99}"/>
              </a:ext>
            </a:extLst>
          </p:cNvPr>
          <p:cNvSpPr/>
          <p:nvPr/>
        </p:nvSpPr>
        <p:spPr>
          <a:xfrm flipV="1">
            <a:off x="0" y="3122613"/>
            <a:ext cx="12192000" cy="3735387"/>
          </a:xfrm>
          <a:prstGeom prst="rect">
            <a:avLst/>
          </a:prstGeom>
          <a:solidFill>
            <a:srgbClr val="F7E8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sp>
        <p:nvSpPr>
          <p:cNvPr id="19" name="Department name"/>
          <p:cNvSpPr>
            <a:spLocks noGrp="1"/>
          </p:cNvSpPr>
          <p:nvPr>
            <p:ph type="body" sz="quarter" idx="10"/>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Click to edit Master text styles</a:t>
            </a:r>
          </a:p>
        </p:txBody>
      </p:sp>
      <p:sp>
        <p:nvSpPr>
          <p:cNvPr id="12" name="Picture" descr="Image"/>
          <p:cNvSpPr>
            <a:spLocks noGrp="1"/>
          </p:cNvSpPr>
          <p:nvPr>
            <p:ph type="pic" sz="quarter" idx="12"/>
          </p:nvPr>
        </p:nvSpPr>
        <p:spPr>
          <a:xfrm>
            <a:off x="0" y="1436914"/>
            <a:ext cx="12192000" cy="1682804"/>
          </a:xfrm>
          <a:ln>
            <a:noFill/>
          </a:ln>
        </p:spPr>
        <p:txBody>
          <a:bodyPr anchor="b"/>
          <a:lstStyle>
            <a:lvl1pPr marL="11112" indent="0" algn="ctr">
              <a:buNone/>
              <a:defRPr sz="2400"/>
            </a:lvl1pPr>
          </a:lstStyle>
          <a:p>
            <a:pPr lvl="0"/>
            <a:r>
              <a:rPr lang="en-GB" noProof="0"/>
              <a:t>Click icon to add picture</a:t>
            </a:r>
          </a:p>
        </p:txBody>
      </p:sp>
      <p:sp>
        <p:nvSpPr>
          <p:cNvPr id="11" name="Main Headline" descr="Headline"/>
          <p:cNvSpPr>
            <a:spLocks noGrp="1" noChangeArrowheads="1"/>
          </p:cNvSpPr>
          <p:nvPr>
            <p:ph type="title"/>
          </p:nvPr>
        </p:nvSpPr>
        <p:spPr bwMode="auto">
          <a:xfrm>
            <a:off x="360000" y="3470479"/>
            <a:ext cx="10800690" cy="136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lvl="0"/>
            <a:r>
              <a:rPr lang="en-GB"/>
              <a:t>Click to edit Master title style</a:t>
            </a:r>
            <a:endParaRPr lang="en-US" altLang="en-US"/>
          </a:p>
        </p:txBody>
      </p:sp>
      <p:sp>
        <p:nvSpPr>
          <p:cNvPr id="10" name="Sub Heading" descr="Sub heading"/>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GB"/>
              <a:t>Click to edit Master text styles</a:t>
            </a:r>
          </a:p>
        </p:txBody>
      </p:sp>
    </p:spTree>
    <p:extLst>
      <p:ext uri="{BB962C8B-B14F-4D97-AF65-F5344CB8AC3E}">
        <p14:creationId xmlns:p14="http://schemas.microsoft.com/office/powerpoint/2010/main" val="7554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p:cNvSpPr>
            <a:spLocks noGrp="1"/>
          </p:cNvSpPr>
          <p:nvPr>
            <p:ph type="title"/>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GB"/>
              <a:t>Click to edit Master title style</a:t>
            </a:r>
            <a:endParaRPr lang="en-US"/>
          </a:p>
        </p:txBody>
      </p:sp>
      <p:sp>
        <p:nvSpPr>
          <p:cNvPr id="11" name="Sub Heading" descr="Sub heading"/>
          <p:cNvSpPr>
            <a:spLocks noGrp="1"/>
          </p:cNvSpPr>
          <p:nvPr>
            <p:ph type="body" sz="quarter" idx="15"/>
          </p:nvPr>
        </p:nvSpPr>
        <p:spPr>
          <a:xfrm>
            <a:off x="359228" y="2308225"/>
            <a:ext cx="8719457" cy="1447800"/>
          </a:xfrm>
        </p:spPr>
        <p:txBody>
          <a:bodyPr/>
          <a:lstStyle>
            <a:lvl1pPr marL="11112" indent="0">
              <a:buNone/>
              <a:defRPr>
                <a:solidFill>
                  <a:srgbClr val="000000"/>
                </a:solidFill>
              </a:defRPr>
            </a:lvl1pPr>
          </a:lstStyle>
          <a:p>
            <a:pPr lvl="0"/>
            <a:r>
              <a:rPr lang="en-GB"/>
              <a:t>Click to edit Master text styles</a:t>
            </a:r>
          </a:p>
        </p:txBody>
      </p:sp>
      <p:sp>
        <p:nvSpPr>
          <p:cNvPr id="3" name="Text" descr="Main text"/>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GB"/>
              <a:t>Click to edit Master text styles</a:t>
            </a:r>
          </a:p>
        </p:txBody>
      </p:sp>
      <p:sp>
        <p:nvSpPr>
          <p:cNvPr id="10" name="Text" descr="Main text"/>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lvl="0"/>
            <a:r>
              <a:rPr lang="en-GB"/>
              <a:t>Click to edit Master text styles</a:t>
            </a:r>
          </a:p>
        </p:txBody>
      </p:sp>
    </p:spTree>
    <p:extLst>
      <p:ext uri="{BB962C8B-B14F-4D97-AF65-F5344CB8AC3E}">
        <p14:creationId xmlns:p14="http://schemas.microsoft.com/office/powerpoint/2010/main" val="175423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p:cNvSpPr>
            <a:spLocks noGrp="1"/>
          </p:cNvSpPr>
          <p:nvPr>
            <p:ph type="title"/>
          </p:nvPr>
        </p:nvSpPr>
        <p:spPr>
          <a:xfrm>
            <a:off x="-2" y="1008000"/>
            <a:ext cx="10080000" cy="2880000"/>
          </a:xfrm>
          <a:solidFill>
            <a:schemeClr val="tx2"/>
          </a:solidFill>
        </p:spPr>
        <p:txBody>
          <a:bodyPr lIns="360000" tIns="180000"/>
          <a:lstStyle>
            <a:lvl1pPr>
              <a:defRPr baseline="0">
                <a:solidFill>
                  <a:schemeClr val="bg1"/>
                </a:solidFill>
              </a:defRPr>
            </a:lvl1pPr>
          </a:lstStyle>
          <a:p>
            <a:r>
              <a:rPr lang="en-GB"/>
              <a:t>Click to edit Master title style</a:t>
            </a:r>
            <a:endParaRPr lang="en-US"/>
          </a:p>
        </p:txBody>
      </p:sp>
      <p:sp>
        <p:nvSpPr>
          <p:cNvPr id="4" name="Sub Heading"/>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GB"/>
              <a:t>Click to edit Master text styles</a:t>
            </a:r>
          </a:p>
        </p:txBody>
      </p:sp>
      <p:sp>
        <p:nvSpPr>
          <p:cNvPr id="3" name="Text" descr="Main text"/>
          <p:cNvSpPr>
            <a:spLocks noGrp="1"/>
          </p:cNvSpPr>
          <p:nvPr>
            <p:ph type="body" sz="quarter" idx="13"/>
          </p:nvPr>
        </p:nvSpPr>
        <p:spPr>
          <a:xfrm>
            <a:off x="360000" y="4176077"/>
            <a:ext cx="5400000" cy="1483200"/>
          </a:xfrm>
        </p:spPr>
        <p:txBody>
          <a:bodyPr/>
          <a:lstStyle>
            <a:lvl1pPr marL="11112" indent="0">
              <a:buNone/>
              <a:defRPr sz="2400"/>
            </a:lvl1pPr>
          </a:lstStyle>
          <a:p>
            <a:pPr lvl="0"/>
            <a:r>
              <a:rPr lang="en-GB"/>
              <a:t>Click to edit Master text styles</a:t>
            </a:r>
          </a:p>
        </p:txBody>
      </p:sp>
      <p:sp>
        <p:nvSpPr>
          <p:cNvPr id="10" name="Text" descr="Main text"/>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lvl="0"/>
            <a:r>
              <a:rPr lang="en-GB"/>
              <a:t>Click to edit Master text styles</a:t>
            </a:r>
          </a:p>
        </p:txBody>
      </p:sp>
    </p:spTree>
    <p:extLst>
      <p:ext uri="{BB962C8B-B14F-4D97-AF65-F5344CB8AC3E}">
        <p14:creationId xmlns:p14="http://schemas.microsoft.com/office/powerpoint/2010/main" val="222616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 section start 2">
    <p:spTree>
      <p:nvGrpSpPr>
        <p:cNvPr id="1" name=""/>
        <p:cNvGrpSpPr/>
        <p:nvPr/>
      </p:nvGrpSpPr>
      <p:grpSpPr>
        <a:xfrm>
          <a:off x="0" y="0"/>
          <a:ext cx="0" cy="0"/>
          <a:chOff x="0" y="0"/>
          <a:chExt cx="0" cy="0"/>
        </a:xfrm>
      </p:grpSpPr>
      <p:sp>
        <p:nvSpPr>
          <p:cNvPr id="7" name="Picture"/>
          <p:cNvSpPr>
            <a:spLocks noGrp="1"/>
          </p:cNvSpPr>
          <p:nvPr>
            <p:ph type="pic" sz="quarter" idx="12"/>
          </p:nvPr>
        </p:nvSpPr>
        <p:spPr>
          <a:xfrm>
            <a:off x="356616" y="900000"/>
            <a:ext cx="7534656" cy="5448518"/>
          </a:xfrm>
          <a:solidFill>
            <a:srgbClr val="FFFFFF"/>
          </a:solidFill>
          <a:ln>
            <a:noFill/>
          </a:ln>
        </p:spPr>
        <p:txBody>
          <a:bodyPr anchor="b"/>
          <a:lstStyle>
            <a:lvl1pPr marL="11112" indent="0" algn="ctr">
              <a:buNone/>
              <a:defRPr sz="2400"/>
            </a:lvl1pPr>
          </a:lstStyle>
          <a:p>
            <a:pPr lvl="0"/>
            <a:r>
              <a:rPr lang="en-GB" noProof="0"/>
              <a:t>Click icon to add picture</a:t>
            </a:r>
          </a:p>
        </p:txBody>
      </p:sp>
      <p:sp>
        <p:nvSpPr>
          <p:cNvPr id="6" name="Main Headline" descr="Headline"/>
          <p:cNvSpPr>
            <a:spLocks noGrp="1"/>
          </p:cNvSpPr>
          <p:nvPr>
            <p:ph type="title"/>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GB"/>
              <a:t>Click to edit Master title style</a:t>
            </a:r>
            <a:endParaRPr lang="en-US"/>
          </a:p>
        </p:txBody>
      </p:sp>
      <p:sp>
        <p:nvSpPr>
          <p:cNvPr id="8" name="Picture " descr="Image"/>
          <p:cNvSpPr>
            <a:spLocks noGrp="1"/>
          </p:cNvSpPr>
          <p:nvPr>
            <p:ph type="pic" sz="quarter" idx="16"/>
          </p:nvPr>
        </p:nvSpPr>
        <p:spPr>
          <a:xfrm>
            <a:off x="8266715" y="900000"/>
            <a:ext cx="3536848" cy="2906486"/>
          </a:xfrm>
          <a:solidFill>
            <a:srgbClr val="FFFFFF"/>
          </a:solidFill>
          <a:ln>
            <a:noFill/>
          </a:ln>
        </p:spPr>
        <p:txBody>
          <a:bodyPr anchor="b"/>
          <a:lstStyle>
            <a:lvl1pPr marL="11112" indent="0" algn="ctr">
              <a:buNone/>
              <a:defRPr sz="2400"/>
            </a:lvl1pPr>
          </a:lstStyle>
          <a:p>
            <a:pPr lvl="0"/>
            <a:r>
              <a:rPr lang="en-GB" noProof="0"/>
              <a:t>Click icon to add picture</a:t>
            </a:r>
          </a:p>
        </p:txBody>
      </p:sp>
      <p:sp>
        <p:nvSpPr>
          <p:cNvPr id="9" name="Text" descr="Text"/>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lvl="0"/>
            <a:r>
              <a:rPr lang="en-GB"/>
              <a:t>Click to edit Master text styles</a:t>
            </a:r>
          </a:p>
        </p:txBody>
      </p:sp>
    </p:spTree>
    <p:extLst>
      <p:ext uri="{BB962C8B-B14F-4D97-AF65-F5344CB8AC3E}">
        <p14:creationId xmlns:p14="http://schemas.microsoft.com/office/powerpoint/2010/main" val="119739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 single text block">
    <p:spTree>
      <p:nvGrpSpPr>
        <p:cNvPr id="1" name=""/>
        <p:cNvGrpSpPr/>
        <p:nvPr/>
      </p:nvGrpSpPr>
      <p:grpSpPr>
        <a:xfrm>
          <a:off x="0" y="0"/>
          <a:ext cx="0" cy="0"/>
          <a:chOff x="0" y="0"/>
          <a:chExt cx="0" cy="0"/>
        </a:xfrm>
      </p:grpSpPr>
      <p:sp>
        <p:nvSpPr>
          <p:cNvPr id="2" name="Main Headline" descr="Headline"/>
          <p:cNvSpPr>
            <a:spLocks noGrp="1"/>
          </p:cNvSpPr>
          <p:nvPr>
            <p:ph type="title"/>
          </p:nvPr>
        </p:nvSpPr>
        <p:spPr>
          <a:xfrm>
            <a:off x="360000" y="899999"/>
            <a:ext cx="8999900" cy="1368000"/>
          </a:xfrm>
        </p:spPr>
        <p:txBody>
          <a:bodyPr/>
          <a:lstStyle/>
          <a:p>
            <a:r>
              <a:rPr lang="en-GB"/>
              <a:t>Click to edit Master title style</a:t>
            </a:r>
            <a:endParaRPr lang="en-US"/>
          </a:p>
        </p:txBody>
      </p:sp>
      <p:sp>
        <p:nvSpPr>
          <p:cNvPr id="12" name="Text" descr="Text"/>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GB"/>
              <a:t>Click to edit Master text styles</a:t>
            </a:r>
          </a:p>
        </p:txBody>
      </p:sp>
      <p:sp>
        <p:nvSpPr>
          <p:cNvPr id="3" name="Date " descr="Date">
            <a:extLst>
              <a:ext uri="{FF2B5EF4-FFF2-40B4-BE49-F238E27FC236}">
                <a16:creationId xmlns:a16="http://schemas.microsoft.com/office/drawing/2014/main" id="{C2DE36FF-4C90-68CD-773C-F26F87ED9E45}"/>
              </a:ext>
            </a:extLst>
          </p:cNvPr>
          <p:cNvSpPr>
            <a:spLocks noGrp="1"/>
          </p:cNvSpPr>
          <p:nvPr>
            <p:ph type="dt" sz="half" idx="14"/>
          </p:nvPr>
        </p:nvSpPr>
        <p:spPr/>
        <p:txBody>
          <a:bodyPr/>
          <a:lstStyle>
            <a:lvl1pPr>
              <a:defRPr/>
            </a:lvl1pPr>
          </a:lstStyle>
          <a:p>
            <a:fld id="{D65A951B-595B-D544-899D-16413A4A4FA5}" type="datetimeFigureOut">
              <a:rPr lang="en-US" altLang="en-US"/>
              <a:pPr/>
              <a:t>10/30/23</a:t>
            </a:fld>
            <a:endParaRPr lang="en-US" altLang="en-US"/>
          </a:p>
        </p:txBody>
      </p:sp>
      <p:sp>
        <p:nvSpPr>
          <p:cNvPr id="4" name="Footer " descr="Footer title">
            <a:extLst>
              <a:ext uri="{FF2B5EF4-FFF2-40B4-BE49-F238E27FC236}">
                <a16:creationId xmlns:a16="http://schemas.microsoft.com/office/drawing/2014/main" id="{1B9D2384-F0F3-42A4-4AEB-E74F1F9D1CA6}"/>
              </a:ext>
            </a:extLst>
          </p:cNvPr>
          <p:cNvSpPr>
            <a:spLocks noGrp="1"/>
          </p:cNvSpPr>
          <p:nvPr>
            <p:ph type="ftr" sz="quarter" idx="15"/>
          </p:nvPr>
        </p:nvSpPr>
        <p:spPr/>
        <p:txBody>
          <a:bodyPr/>
          <a:lstStyle>
            <a:lvl1pPr>
              <a:defRPr/>
            </a:lvl1pPr>
          </a:lstStyle>
          <a:p>
            <a:pPr>
              <a:defRPr/>
            </a:pPr>
            <a:endParaRPr lang="en-US"/>
          </a:p>
        </p:txBody>
      </p:sp>
      <p:sp>
        <p:nvSpPr>
          <p:cNvPr id="5" name="Slide number" descr="Page number">
            <a:extLst>
              <a:ext uri="{FF2B5EF4-FFF2-40B4-BE49-F238E27FC236}">
                <a16:creationId xmlns:a16="http://schemas.microsoft.com/office/drawing/2014/main" id="{00D179A6-0CCC-01DC-0C1D-05537856513C}"/>
              </a:ext>
            </a:extLst>
          </p:cNvPr>
          <p:cNvSpPr>
            <a:spLocks noGrp="1"/>
          </p:cNvSpPr>
          <p:nvPr>
            <p:ph type="sldNum" sz="quarter" idx="16"/>
          </p:nvPr>
        </p:nvSpPr>
        <p:spPr/>
        <p:txBody>
          <a:bodyPr/>
          <a:lstStyle>
            <a:lvl1pPr>
              <a:defRPr/>
            </a:lvl1pPr>
          </a:lstStyle>
          <a:p>
            <a:fld id="{EA460B52-A730-3842-AFF7-230ED3A77940}" type="slidenum">
              <a:rPr lang="en-US" altLang="en-US"/>
              <a:pPr/>
              <a:t>‹#›</a:t>
            </a:fld>
            <a:endParaRPr lang="en-US" altLang="en-US"/>
          </a:p>
        </p:txBody>
      </p:sp>
    </p:spTree>
    <p:extLst>
      <p:ext uri="{BB962C8B-B14F-4D97-AF65-F5344CB8AC3E}">
        <p14:creationId xmlns:p14="http://schemas.microsoft.com/office/powerpoint/2010/main" val="68580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090CB2D8-2969-802F-B5D9-9EF3D4B5F32D}"/>
              </a:ext>
            </a:extLst>
          </p:cNvPr>
          <p:cNvSpPr/>
          <p:nvPr/>
        </p:nvSpPr>
        <p:spPr>
          <a:xfrm>
            <a:off x="0" y="0"/>
            <a:ext cx="12192000" cy="663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pic>
        <p:nvPicPr>
          <p:cNvPr id="1027" name="UCL Branding">
            <a:extLst>
              <a:ext uri="{FF2B5EF4-FFF2-40B4-BE49-F238E27FC236}">
                <a16:creationId xmlns:a16="http://schemas.microsoft.com/office/drawing/2014/main" id="{883336C5-242A-B8C6-A3E3-889AD45BA522}"/>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51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Headline" descr="Headline">
            <a:extLst>
              <a:ext uri="{FF2B5EF4-FFF2-40B4-BE49-F238E27FC236}">
                <a16:creationId xmlns:a16="http://schemas.microsoft.com/office/drawing/2014/main" id="{C0634083-FCCF-0070-D9CC-04AD8D0C5479}"/>
              </a:ext>
            </a:extLst>
          </p:cNvPr>
          <p:cNvSpPr>
            <a:spLocks noGrp="1" noChangeArrowheads="1"/>
          </p:cNvSpPr>
          <p:nvPr>
            <p:ph type="title"/>
          </p:nvPr>
        </p:nvSpPr>
        <p:spPr bwMode="auto">
          <a:xfrm>
            <a:off x="360363" y="900113"/>
            <a:ext cx="107997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Main headline</a:t>
            </a:r>
            <a:r>
              <a:rPr lang="en-GB" altLang="en-US"/>
              <a:t>, Arial 44pt bold</a:t>
            </a:r>
            <a:endParaRPr lang="en-US" altLang="en-US"/>
          </a:p>
        </p:txBody>
      </p:sp>
      <p:sp>
        <p:nvSpPr>
          <p:cNvPr id="1029" name="Text" descr="Main text">
            <a:extLst>
              <a:ext uri="{FF2B5EF4-FFF2-40B4-BE49-F238E27FC236}">
                <a16:creationId xmlns:a16="http://schemas.microsoft.com/office/drawing/2014/main" id="{E2B46CBB-4ABB-AA4B-F861-4032C790DC02}"/>
              </a:ext>
            </a:extLst>
          </p:cNvPr>
          <p:cNvSpPr>
            <a:spLocks noGrp="1" noChangeArrowheads="1"/>
          </p:cNvSpPr>
          <p:nvPr>
            <p:ph type="body" idx="1"/>
          </p:nvPr>
        </p:nvSpPr>
        <p:spPr bwMode="auto">
          <a:xfrm>
            <a:off x="360363" y="2376488"/>
            <a:ext cx="10799762"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altLang="en-US"/>
          </a:p>
        </p:txBody>
      </p:sp>
      <p:sp>
        <p:nvSpPr>
          <p:cNvPr id="4" name="Date " descr="Date">
            <a:extLst>
              <a:ext uri="{FF2B5EF4-FFF2-40B4-BE49-F238E27FC236}">
                <a16:creationId xmlns:a16="http://schemas.microsoft.com/office/drawing/2014/main" id="{BFBAD7F8-952B-EFFF-162A-D570025C6D77}"/>
              </a:ext>
            </a:extLst>
          </p:cNvPr>
          <p:cNvSpPr>
            <a:spLocks noGrp="1"/>
          </p:cNvSpPr>
          <p:nvPr>
            <p:ph type="dt" sz="half" idx="2"/>
          </p:nvPr>
        </p:nvSpPr>
        <p:spPr>
          <a:xfrm>
            <a:off x="361950" y="6480175"/>
            <a:ext cx="2743200" cy="360363"/>
          </a:xfrm>
          <a:prstGeom prst="rect">
            <a:avLst/>
          </a:prstGeom>
        </p:spPr>
        <p:txBody>
          <a:bodyPr vert="horz" wrap="square" lIns="0" tIns="0" rIns="0" bIns="0" numCol="1" anchor="t" anchorCtr="0" compatLnSpc="1">
            <a:prstTxWarp prst="textNoShape">
              <a:avLst/>
            </a:prstTxWarp>
          </a:bodyPr>
          <a:lstStyle>
            <a:lvl1pPr>
              <a:defRPr sz="1200">
                <a:solidFill>
                  <a:srgbClr val="898989"/>
                </a:solidFill>
              </a:defRPr>
            </a:lvl1pPr>
          </a:lstStyle>
          <a:p>
            <a:fld id="{A661E792-4980-E24B-876D-F7D22440A0A5}" type="datetimeFigureOut">
              <a:rPr lang="en-US" altLang="en-US"/>
              <a:pPr/>
              <a:t>10/30/23</a:t>
            </a:fld>
            <a:endParaRPr lang="en-US" altLang="en-US"/>
          </a:p>
        </p:txBody>
      </p:sp>
      <p:sp>
        <p:nvSpPr>
          <p:cNvPr id="5" name="Footer " descr="Footer title">
            <a:extLst>
              <a:ext uri="{FF2B5EF4-FFF2-40B4-BE49-F238E27FC236}">
                <a16:creationId xmlns:a16="http://schemas.microsoft.com/office/drawing/2014/main" id="{86F75F17-C043-B06E-9ECC-524DD179ED92}"/>
              </a:ext>
            </a:extLst>
          </p:cNvPr>
          <p:cNvSpPr>
            <a:spLocks noGrp="1"/>
          </p:cNvSpPr>
          <p:nvPr>
            <p:ph type="ftr" sz="quarter" idx="3"/>
          </p:nvPr>
        </p:nvSpPr>
        <p:spPr>
          <a:xfrm>
            <a:off x="4319588" y="6480175"/>
            <a:ext cx="6480175" cy="360363"/>
          </a:xfrm>
          <a:prstGeom prst="rect">
            <a:avLst/>
          </a:prstGeom>
        </p:spPr>
        <p:txBody>
          <a:bodyPr vert="horz" lIns="0" tIns="0" rIns="0" bIns="0" rtlCol="0" anchor="t" anchorCtr="0"/>
          <a:lstStyle>
            <a:lvl1pPr algn="l" eaLnBrk="1" fontAlgn="auto" hangingPunct="1">
              <a:spcBef>
                <a:spcPts val="0"/>
              </a:spcBef>
              <a:spcAft>
                <a:spcPts val="0"/>
              </a:spcAft>
              <a:defRPr sz="1200" dirty="0">
                <a:solidFill>
                  <a:schemeClr val="tx1">
                    <a:tint val="75000"/>
                  </a:schemeClr>
                </a:solidFill>
                <a:latin typeface="+mn-lt"/>
                <a:ea typeface="+mn-ea"/>
              </a:defRPr>
            </a:lvl1pPr>
          </a:lstStyle>
          <a:p>
            <a:pPr>
              <a:defRPr/>
            </a:pPr>
            <a:endParaRPr lang="en-US"/>
          </a:p>
        </p:txBody>
      </p:sp>
      <p:sp>
        <p:nvSpPr>
          <p:cNvPr id="6" name="Slide number" descr="Page number">
            <a:extLst>
              <a:ext uri="{FF2B5EF4-FFF2-40B4-BE49-F238E27FC236}">
                <a16:creationId xmlns:a16="http://schemas.microsoft.com/office/drawing/2014/main" id="{4A2A9D3A-3D02-7122-549C-1E237EFEA098}"/>
              </a:ext>
            </a:extLst>
          </p:cNvPr>
          <p:cNvSpPr>
            <a:spLocks noGrp="1"/>
          </p:cNvSpPr>
          <p:nvPr>
            <p:ph type="sldNum" sz="quarter" idx="4"/>
          </p:nvPr>
        </p:nvSpPr>
        <p:spPr>
          <a:xfrm>
            <a:off x="11123613" y="6480175"/>
            <a:ext cx="768350" cy="269875"/>
          </a:xfrm>
          <a:prstGeom prst="rect">
            <a:avLst/>
          </a:prstGeom>
        </p:spPr>
        <p:txBody>
          <a:bodyPr vert="horz" wrap="square" lIns="0" tIns="0" rIns="0" bIns="0" numCol="1" anchor="t" anchorCtr="0" compatLnSpc="1">
            <a:prstTxWarp prst="textNoShape">
              <a:avLst/>
            </a:prstTxWarp>
          </a:bodyPr>
          <a:lstStyle>
            <a:lvl1pPr algn="r">
              <a:defRPr sz="1200">
                <a:solidFill>
                  <a:srgbClr val="898989"/>
                </a:solidFill>
              </a:defRPr>
            </a:lvl1pPr>
          </a:lstStyle>
          <a:p>
            <a:fld id="{8042468B-D808-764D-B69C-33B98EE436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50" r:id="rId9"/>
    <p:sldLayoutId id="2147483751" r:id="rId10"/>
    <p:sldLayoutId id="2147483752" r:id="rId11"/>
    <p:sldLayoutId id="2147483753" r:id="rId12"/>
    <p:sldLayoutId id="2147483767" r:id="rId13"/>
    <p:sldLayoutId id="2147483754" r:id="rId14"/>
    <p:sldLayoutId id="2147483755" r:id="rId15"/>
    <p:sldLayoutId id="2147483756" r:id="rId16"/>
    <p:sldLayoutId id="2147483757" r:id="rId17"/>
    <p:sldLayoutId id="2147483758" r:id="rId18"/>
    <p:sldLayoutId id="2147483771" r:id="rId19"/>
  </p:sldLayoutIdLst>
  <p:txStyles>
    <p:titleStyle>
      <a:lvl1pPr algn="l" rtl="0" eaLnBrk="1" fontAlgn="base" hangingPunct="1">
        <a:lnSpc>
          <a:spcPct val="90000"/>
        </a:lnSpc>
        <a:spcBef>
          <a:spcPct val="0"/>
        </a:spcBef>
        <a:spcAft>
          <a:spcPct val="0"/>
        </a:spcAft>
        <a:defRPr sz="4400" b="1" kern="1200">
          <a:solidFill>
            <a:schemeClr val="tx1"/>
          </a:solidFill>
          <a:latin typeface="+mj-lt"/>
          <a:ea typeface="ＭＳ Ｐゴシック" panose="020B0600070205080204" pitchFamily="34" charset="-128"/>
          <a:cs typeface="+mj-cs"/>
        </a:defRPr>
      </a:lvl1pPr>
      <a:lvl2pPr algn="l" rtl="0" eaLnBrk="1" fontAlgn="base" hangingPunct="1">
        <a:lnSpc>
          <a:spcPct val="90000"/>
        </a:lnSpc>
        <a:spcBef>
          <a:spcPct val="0"/>
        </a:spcBef>
        <a:spcAft>
          <a:spcPct val="0"/>
        </a:spcAft>
        <a:defRPr sz="4400" b="1">
          <a:solidFill>
            <a:schemeClr val="tx1"/>
          </a:solidFill>
          <a:latin typeface="Arial" panose="020B0604020202020204" pitchFamily="34" charset="0"/>
          <a:ea typeface="ＭＳ Ｐゴシック" panose="020B0600070205080204" pitchFamily="34" charset="-128"/>
        </a:defRPr>
      </a:lvl2pPr>
      <a:lvl3pPr algn="l" rtl="0" eaLnBrk="1" fontAlgn="base" hangingPunct="1">
        <a:lnSpc>
          <a:spcPct val="90000"/>
        </a:lnSpc>
        <a:spcBef>
          <a:spcPct val="0"/>
        </a:spcBef>
        <a:spcAft>
          <a:spcPct val="0"/>
        </a:spcAft>
        <a:defRPr sz="4400" b="1">
          <a:solidFill>
            <a:schemeClr val="tx1"/>
          </a:solidFill>
          <a:latin typeface="Arial" panose="020B0604020202020204" pitchFamily="34" charset="0"/>
          <a:ea typeface="ＭＳ Ｐゴシック" panose="020B0600070205080204" pitchFamily="34" charset="-128"/>
        </a:defRPr>
      </a:lvl3pPr>
      <a:lvl4pPr algn="l" rtl="0" eaLnBrk="1" fontAlgn="base" hangingPunct="1">
        <a:lnSpc>
          <a:spcPct val="90000"/>
        </a:lnSpc>
        <a:spcBef>
          <a:spcPct val="0"/>
        </a:spcBef>
        <a:spcAft>
          <a:spcPct val="0"/>
        </a:spcAft>
        <a:defRPr sz="4400" b="1">
          <a:solidFill>
            <a:schemeClr val="tx1"/>
          </a:solidFill>
          <a:latin typeface="Arial" panose="020B0604020202020204" pitchFamily="34" charset="0"/>
          <a:ea typeface="ＭＳ Ｐゴシック" panose="020B0600070205080204" pitchFamily="34" charset="-128"/>
        </a:defRPr>
      </a:lvl4pPr>
      <a:lvl5pPr algn="l" rtl="0" eaLnBrk="1" fontAlgn="base" hangingPunct="1">
        <a:lnSpc>
          <a:spcPct val="90000"/>
        </a:lnSpc>
        <a:spcBef>
          <a:spcPct val="0"/>
        </a:spcBef>
        <a:spcAft>
          <a:spcPct val="0"/>
        </a:spcAft>
        <a:defRPr sz="4400" b="1">
          <a:solidFill>
            <a:schemeClr val="tx1"/>
          </a:solidFill>
          <a:latin typeface="Arial" panose="020B0604020202020204" pitchFamily="34" charset="0"/>
          <a:ea typeface="ＭＳ Ｐゴシック" panose="020B0600070205080204" pitchFamily="34" charset="-128"/>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indent="-211138" algn="l" rtl="0" eaLnBrk="1" fontAlgn="base" hangingPunct="1">
        <a:spcBef>
          <a:spcPts val="1000"/>
        </a:spcBef>
        <a:spcAft>
          <a:spcPct val="0"/>
        </a:spcAft>
        <a:buSzPct val="80000"/>
        <a:buFont typeface="Arial" panose="020B0604020202020204" pitchFamily="34" charset="0"/>
        <a:buChar char="•"/>
        <a:defRPr sz="3600" kern="1200">
          <a:solidFill>
            <a:schemeClr val="tx1"/>
          </a:solidFill>
          <a:latin typeface="+mn-lt"/>
          <a:ea typeface="ＭＳ Ｐゴシック" panose="020B0600070205080204" pitchFamily="34" charset="-128"/>
          <a:cs typeface="+mn-cs"/>
        </a:defRPr>
      </a:lvl1pPr>
      <a:lvl2pPr marL="222250" indent="-211138" algn="l" rtl="0" eaLnBrk="1" fontAlgn="base" hangingPunct="1">
        <a:spcBef>
          <a:spcPct val="0"/>
        </a:spcBef>
        <a:spcAft>
          <a:spcPct val="0"/>
        </a:spcAft>
        <a:buSzPct val="80000"/>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2pPr>
      <a:lvl3pPr marL="222250" indent="-211138" algn="l" rtl="0" eaLnBrk="1" fontAlgn="base" hangingPunct="1">
        <a:spcBef>
          <a:spcPts val="500"/>
        </a:spcBef>
        <a:spcAft>
          <a:spcPct val="0"/>
        </a:spcAft>
        <a:buSzPct val="80000"/>
        <a:buFont typeface="Arial" panose="020B0604020202020204" pitchFamily="34" charset="0"/>
        <a:buChar char="•"/>
        <a:defRPr kern="1200">
          <a:solidFill>
            <a:schemeClr val="tx1"/>
          </a:solidFill>
          <a:latin typeface="+mn-lt"/>
          <a:ea typeface="ＭＳ Ｐゴシック" panose="020B0600070205080204" pitchFamily="34" charset="-128"/>
          <a:cs typeface="+mn-cs"/>
        </a:defRPr>
      </a:lvl3pPr>
      <a:lvl4pPr marL="9525" algn="l" rtl="0" eaLnBrk="1" fontAlgn="base" hangingPunct="1">
        <a:spcBef>
          <a:spcPts val="500"/>
        </a:spcBef>
        <a:spcAft>
          <a:spcPct val="0"/>
        </a:spcAft>
        <a:buSzPct val="80000"/>
        <a:buFont typeface="Arial" panose="020B0604020202020204" pitchFamily="34" charset="0"/>
        <a:defRPr kern="1200">
          <a:solidFill>
            <a:schemeClr val="tx1"/>
          </a:solidFill>
          <a:latin typeface="+mn-lt"/>
          <a:ea typeface="ＭＳ Ｐゴシック" panose="020B0600070205080204" pitchFamily="34" charset="-128"/>
          <a:cs typeface="+mn-cs"/>
        </a:defRPr>
      </a:lvl4pPr>
      <a:lvl5pPr marL="180975" indent="-180975" algn="l" rtl="0" eaLnBrk="1" fontAlgn="base" hangingPunct="1">
        <a:spcBef>
          <a:spcPts val="500"/>
        </a:spcBef>
        <a:spcAft>
          <a:spcPct val="0"/>
        </a:spcAft>
        <a:buSzPct val="80000"/>
        <a:buFont typeface="Arial" panose="020B0604020202020204" pitchFamily="34" charset="0"/>
        <a:buChar char="•"/>
        <a:defRPr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Richardson@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s://www.bbc.co.uk/iplayer/episode/m000qfb1/small-axe-series-1-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s://theconversation.com/a-level-debacle-has-shattered-trust-in-educational-assessment-1446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ary.richardson@ucl.ac.uk" TargetMode="External"/><Relationship Id="rId2" Type="http://schemas.openxmlformats.org/officeDocument/2006/relationships/image" Target="../media/image10.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2D956F2-5385-E844-8E4A-05CE4356A216}"/>
              </a:ext>
            </a:extLst>
          </p:cNvPr>
          <p:cNvSpPr>
            <a:spLocks noGrp="1"/>
          </p:cNvSpPr>
          <p:nvPr>
            <p:ph type="body" sz="quarter" idx="10"/>
          </p:nvPr>
        </p:nvSpPr>
        <p:spPr>
          <a:xfrm>
            <a:off x="654840" y="341035"/>
            <a:ext cx="3110988" cy="720000"/>
          </a:xfrm>
        </p:spPr>
        <p:txBody>
          <a:bodyPr/>
          <a:lstStyle/>
          <a:p>
            <a:r>
              <a:rPr lang="en-US" sz="1600" dirty="0"/>
              <a:t>INSTITUTE OF EDUCATION</a:t>
            </a:r>
          </a:p>
        </p:txBody>
      </p:sp>
      <p:sp>
        <p:nvSpPr>
          <p:cNvPr id="2" name="object 2"/>
          <p:cNvSpPr txBox="1">
            <a:spLocks noGrp="1"/>
          </p:cNvSpPr>
          <p:nvPr>
            <p:ph type="title"/>
          </p:nvPr>
        </p:nvSpPr>
        <p:spPr>
          <a:xfrm>
            <a:off x="345986" y="1962727"/>
            <a:ext cx="11261296" cy="898579"/>
          </a:xfrm>
          <a:prstGeom prst="rect">
            <a:avLst/>
          </a:prstGeom>
        </p:spPr>
        <p:txBody>
          <a:bodyPr vert="horz" wrap="square" lIns="0" tIns="12065" rIns="0" bIns="0" rtlCol="0">
            <a:spAutoFit/>
          </a:bodyPr>
          <a:lstStyle/>
          <a:p>
            <a:pPr algn="l" fontAlgn="base"/>
            <a:r>
              <a:rPr lang="en-GB" sz="3200" b="1" i="0" dirty="0">
                <a:solidFill>
                  <a:srgbClr val="660000"/>
                </a:solidFill>
                <a:effectLst/>
                <a:latin typeface="Open Sans" panose="020B0606030504020204" pitchFamily="34" charset="0"/>
              </a:rPr>
              <a:t>Many rivers to cross? Navigating the challenging terrains of assessment in education</a:t>
            </a:r>
            <a:endParaRPr lang="en-GB" sz="3200" b="0" i="0" dirty="0">
              <a:solidFill>
                <a:srgbClr val="660000"/>
              </a:solidFill>
              <a:effectLst/>
              <a:latin typeface="Open Sans" panose="020B0606030504020204" pitchFamily="34" charset="0"/>
            </a:endParaRPr>
          </a:p>
        </p:txBody>
      </p:sp>
      <p:sp>
        <p:nvSpPr>
          <p:cNvPr id="3" name="object 3"/>
          <p:cNvSpPr txBox="1"/>
          <p:nvPr/>
        </p:nvSpPr>
        <p:spPr>
          <a:xfrm>
            <a:off x="345985" y="3466132"/>
            <a:ext cx="7137166" cy="2032864"/>
          </a:xfrm>
          <a:prstGeom prst="rect">
            <a:avLst/>
          </a:prstGeom>
        </p:spPr>
        <p:txBody>
          <a:bodyPr vert="horz" wrap="square" lIns="0" tIns="12065" rIns="0" bIns="0" rtlCol="0">
            <a:spAutoFit/>
          </a:bodyPr>
          <a:lstStyle/>
          <a:p>
            <a:pPr marL="50800" marR="2139950">
              <a:lnSpc>
                <a:spcPct val="120000"/>
              </a:lnSpc>
            </a:pPr>
            <a:r>
              <a:rPr lang="en-GB" sz="2800" b="1" spc="-5" dirty="0">
                <a:latin typeface="Arial"/>
                <a:cs typeface="Arial"/>
              </a:rPr>
              <a:t>Professor </a:t>
            </a:r>
            <a:r>
              <a:rPr sz="2800" b="1" spc="-5" dirty="0">
                <a:latin typeface="Arial"/>
                <a:cs typeface="Arial"/>
              </a:rPr>
              <a:t>Mary</a:t>
            </a:r>
            <a:r>
              <a:rPr lang="en-GB" sz="2800" b="1" spc="-5" dirty="0">
                <a:latin typeface="Arial"/>
                <a:cs typeface="Arial"/>
              </a:rPr>
              <a:t> </a:t>
            </a:r>
            <a:r>
              <a:rPr sz="2800" b="1" spc="-5" dirty="0">
                <a:latin typeface="Arial"/>
                <a:cs typeface="Arial"/>
              </a:rPr>
              <a:t>Richardson </a:t>
            </a:r>
            <a:r>
              <a:rPr lang="en-GB" sz="2800" spc="-5" dirty="0">
                <a:latin typeface="Arial"/>
                <a:cs typeface="Arial"/>
                <a:hlinkClick r:id="rId3">
                  <a:extLst>
                    <a:ext uri="{A12FA001-AC4F-418D-AE19-62706E023703}">
                      <ahyp:hlinkClr xmlns:ahyp="http://schemas.microsoft.com/office/drawing/2018/hyperlinkcolor" val="tx"/>
                    </a:ext>
                  </a:extLst>
                </a:hlinkClick>
              </a:rPr>
              <a:t>Mary.Richardson@ucl.ac.uk</a:t>
            </a:r>
            <a:endParaRPr lang="en-GB" sz="2800" spc="-5" dirty="0">
              <a:latin typeface="Arial"/>
              <a:cs typeface="Arial"/>
            </a:endParaRPr>
          </a:p>
          <a:p>
            <a:pPr marL="50800" marR="2139950">
              <a:lnSpc>
                <a:spcPct val="120000"/>
              </a:lnSpc>
            </a:pPr>
            <a:r>
              <a:rPr lang="en-GB" sz="2800" spc="-5" dirty="0">
                <a:latin typeface="Arial"/>
                <a:cs typeface="Arial"/>
              </a:rPr>
              <a:t>@miriched</a:t>
            </a:r>
          </a:p>
          <a:p>
            <a:pPr marL="50800" marR="2139950">
              <a:lnSpc>
                <a:spcPct val="120000"/>
              </a:lnSpc>
            </a:pPr>
            <a:endParaRPr lang="en-GB" sz="2800" spc="-5" dirty="0">
              <a:latin typeface="Arial"/>
              <a:cs typeface="Arial"/>
            </a:endParaRPr>
          </a:p>
        </p:txBody>
      </p:sp>
      <p:pic>
        <p:nvPicPr>
          <p:cNvPr id="7" name="Picture 6">
            <a:extLst>
              <a:ext uri="{FF2B5EF4-FFF2-40B4-BE49-F238E27FC236}">
                <a16:creationId xmlns:a16="http://schemas.microsoft.com/office/drawing/2014/main" id="{23BE5220-5AD9-534C-82B6-567EF21861E3}"/>
              </a:ext>
            </a:extLst>
          </p:cNvPr>
          <p:cNvPicPr>
            <a:picLocks noChangeAspect="1"/>
          </p:cNvPicPr>
          <p:nvPr/>
        </p:nvPicPr>
        <p:blipFill>
          <a:blip r:embed="rId4"/>
          <a:stretch>
            <a:fillRect/>
          </a:stretch>
        </p:blipFill>
        <p:spPr>
          <a:xfrm>
            <a:off x="7921964" y="3747530"/>
            <a:ext cx="3685318" cy="1586395"/>
          </a:xfrm>
          <a:prstGeom prst="rect">
            <a:avLst/>
          </a:prstGeom>
        </p:spPr>
      </p:pic>
      <p:pic>
        <p:nvPicPr>
          <p:cNvPr id="5" name="Picture 4">
            <a:extLst>
              <a:ext uri="{FF2B5EF4-FFF2-40B4-BE49-F238E27FC236}">
                <a16:creationId xmlns:a16="http://schemas.microsoft.com/office/drawing/2014/main" id="{25DD3647-D730-6B49-B094-587D1EDF1F2C}"/>
              </a:ext>
            </a:extLst>
          </p:cNvPr>
          <p:cNvPicPr>
            <a:picLocks noChangeAspect="1"/>
          </p:cNvPicPr>
          <p:nvPr/>
        </p:nvPicPr>
        <p:blipFill>
          <a:blip r:embed="rId5"/>
          <a:stretch>
            <a:fillRect/>
          </a:stretch>
        </p:blipFill>
        <p:spPr>
          <a:xfrm>
            <a:off x="9308544" y="5630109"/>
            <a:ext cx="912157" cy="6975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1E20-14FE-CC4F-9A8D-BE0D4536FF17}"/>
              </a:ext>
            </a:extLst>
          </p:cNvPr>
          <p:cNvSpPr>
            <a:spLocks noGrp="1"/>
          </p:cNvSpPr>
          <p:nvPr>
            <p:ph type="title"/>
          </p:nvPr>
        </p:nvSpPr>
        <p:spPr>
          <a:xfrm>
            <a:off x="696119" y="974758"/>
            <a:ext cx="10799762" cy="1368425"/>
          </a:xfrm>
        </p:spPr>
        <p:txBody>
          <a:bodyPr/>
          <a:lstStyle/>
          <a:p>
            <a:r>
              <a:rPr lang="en-US" dirty="0"/>
              <a:t>The aims of assessment in education – for all of us who are a part of this ‘world’:</a:t>
            </a:r>
          </a:p>
        </p:txBody>
      </p:sp>
      <p:sp>
        <p:nvSpPr>
          <p:cNvPr id="3" name="Text Placeholder 2">
            <a:extLst>
              <a:ext uri="{FF2B5EF4-FFF2-40B4-BE49-F238E27FC236}">
                <a16:creationId xmlns:a16="http://schemas.microsoft.com/office/drawing/2014/main" id="{43E0F939-824F-3141-A6C5-E78D39ACAA7C}"/>
              </a:ext>
            </a:extLst>
          </p:cNvPr>
          <p:cNvSpPr>
            <a:spLocks noGrp="1"/>
          </p:cNvSpPr>
          <p:nvPr>
            <p:ph type="body" idx="1"/>
          </p:nvPr>
        </p:nvSpPr>
        <p:spPr>
          <a:xfrm>
            <a:off x="696119" y="2699544"/>
            <a:ext cx="10799762" cy="3779837"/>
          </a:xfrm>
        </p:spPr>
        <p:txBody>
          <a:bodyPr/>
          <a:lstStyle/>
          <a:p>
            <a:pPr marL="342900" lvl="0" indent="-342900">
              <a:buFont typeface="Arial" panose="020B0604020202020204" pitchFamily="34" charset="0"/>
              <a:buChar char="•"/>
              <a:tabLst>
                <a:tab pos="457200" algn="l"/>
              </a:tabLst>
            </a:pPr>
            <a:r>
              <a:rPr lang="en-GB" dirty="0">
                <a:effectLst/>
                <a:ea typeface="Calibri" panose="020F0502020204030204" pitchFamily="34" charset="0"/>
                <a:cs typeface="Times New Roman" panose="02020603050405020304" pitchFamily="18" charset="0"/>
              </a:rPr>
              <a:t>plan effectively for change in our practice</a:t>
            </a:r>
          </a:p>
          <a:p>
            <a:pPr marL="342900" lvl="0" indent="-342900">
              <a:buFont typeface="Arial" panose="020B0604020202020204" pitchFamily="34" charset="0"/>
              <a:buChar char="•"/>
              <a:tabLst>
                <a:tab pos="457200" algn="l"/>
              </a:tabLst>
            </a:pPr>
            <a:r>
              <a:rPr lang="en-GB" dirty="0">
                <a:effectLst/>
                <a:ea typeface="Calibri" panose="020F0502020204030204" pitchFamily="34" charset="0"/>
                <a:cs typeface="Times New Roman" panose="02020603050405020304" pitchFamily="18" charset="0"/>
              </a:rPr>
              <a:t>create networks to share practice and improve understanding of assessment</a:t>
            </a:r>
          </a:p>
          <a:p>
            <a:pPr marL="342900" lvl="0" indent="-342900">
              <a:buFont typeface="Arial" panose="020B0604020202020204" pitchFamily="34" charset="0"/>
              <a:buChar char="•"/>
              <a:tabLst>
                <a:tab pos="457200" algn="l"/>
              </a:tabLst>
            </a:pPr>
            <a:r>
              <a:rPr lang="en-GB" dirty="0">
                <a:effectLst/>
                <a:ea typeface="Calibri" panose="020F0502020204030204" pitchFamily="34" charset="0"/>
                <a:cs typeface="Times New Roman" panose="02020603050405020304" pitchFamily="18" charset="0"/>
              </a:rPr>
              <a:t>build bridges that invoke trust (</a:t>
            </a:r>
            <a:r>
              <a:rPr lang="en-GB">
                <a:effectLst/>
                <a:ea typeface="Calibri" panose="020F0502020204030204" pitchFamily="34" charset="0"/>
                <a:cs typeface="Times New Roman" panose="02020603050405020304" pitchFamily="18" charset="0"/>
              </a:rPr>
              <a:t>and understanding) </a:t>
            </a:r>
            <a:r>
              <a:rPr lang="en-GB" dirty="0">
                <a:effectLst/>
                <a:ea typeface="Calibri" panose="020F0502020204030204" pitchFamily="34" charset="0"/>
                <a:cs typeface="Times New Roman" panose="02020603050405020304" pitchFamily="18" charset="0"/>
              </a:rPr>
              <a:t>within and between those networks</a:t>
            </a:r>
          </a:p>
          <a:p>
            <a:endParaRPr lang="en-US" dirty="0"/>
          </a:p>
        </p:txBody>
      </p:sp>
    </p:spTree>
    <p:extLst>
      <p:ext uri="{BB962C8B-B14F-4D97-AF65-F5344CB8AC3E}">
        <p14:creationId xmlns:p14="http://schemas.microsoft.com/office/powerpoint/2010/main" val="16933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53FA-FE41-1A4D-8B0C-55FB7584C59F}"/>
              </a:ext>
            </a:extLst>
          </p:cNvPr>
          <p:cNvSpPr>
            <a:spLocks noGrp="1"/>
          </p:cNvSpPr>
          <p:nvPr>
            <p:ph type="title"/>
          </p:nvPr>
        </p:nvSpPr>
        <p:spPr/>
        <p:txBody>
          <a:bodyPr/>
          <a:lstStyle/>
          <a:p>
            <a:r>
              <a:rPr lang="en-US" dirty="0"/>
              <a:t>Challenging [and changing] narratives</a:t>
            </a:r>
          </a:p>
        </p:txBody>
      </p:sp>
      <p:sp>
        <p:nvSpPr>
          <p:cNvPr id="3" name="Text Placeholder 2">
            <a:extLst>
              <a:ext uri="{FF2B5EF4-FFF2-40B4-BE49-F238E27FC236}">
                <a16:creationId xmlns:a16="http://schemas.microsoft.com/office/drawing/2014/main" id="{4C663712-6AF5-624D-9397-79A9EB8705B7}"/>
              </a:ext>
            </a:extLst>
          </p:cNvPr>
          <p:cNvSpPr>
            <a:spLocks noGrp="1"/>
          </p:cNvSpPr>
          <p:nvPr>
            <p:ph type="body" idx="1"/>
          </p:nvPr>
        </p:nvSpPr>
        <p:spPr>
          <a:xfrm>
            <a:off x="696119" y="2136525"/>
            <a:ext cx="10799762" cy="3779837"/>
          </a:xfrm>
        </p:spPr>
        <p:txBody>
          <a:bodyPr/>
          <a:lstStyle/>
          <a:p>
            <a:r>
              <a:rPr lang="en-US" dirty="0"/>
              <a:t>Should we change things?</a:t>
            </a:r>
          </a:p>
          <a:p>
            <a:r>
              <a:rPr lang="en-US" dirty="0"/>
              <a:t>What should we change in assessment?</a:t>
            </a:r>
          </a:p>
          <a:p>
            <a:r>
              <a:rPr lang="en-US" dirty="0"/>
              <a:t>How do we enact change in a coherent way?</a:t>
            </a:r>
          </a:p>
          <a:p>
            <a:endParaRPr lang="en-US" dirty="0"/>
          </a:p>
          <a:p>
            <a:pPr marL="11112" indent="0">
              <a:buNone/>
            </a:pPr>
            <a:r>
              <a:rPr lang="en-US" dirty="0"/>
              <a:t>An example…</a:t>
            </a:r>
          </a:p>
        </p:txBody>
      </p:sp>
    </p:spTree>
    <p:extLst>
      <p:ext uri="{BB962C8B-B14F-4D97-AF65-F5344CB8AC3E}">
        <p14:creationId xmlns:p14="http://schemas.microsoft.com/office/powerpoint/2010/main" val="127758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B8F4-36DC-624B-B3EC-68E9A6197EE7}"/>
              </a:ext>
            </a:extLst>
          </p:cNvPr>
          <p:cNvSpPr>
            <a:spLocks noGrp="1"/>
          </p:cNvSpPr>
          <p:nvPr>
            <p:ph type="title"/>
          </p:nvPr>
        </p:nvSpPr>
        <p:spPr/>
        <p:txBody>
          <a:bodyPr/>
          <a:lstStyle/>
          <a:p>
            <a:r>
              <a:rPr lang="en-US" b="1" dirty="0"/>
              <a:t>Decolonization of assessment</a:t>
            </a:r>
          </a:p>
        </p:txBody>
      </p:sp>
      <p:sp>
        <p:nvSpPr>
          <p:cNvPr id="3" name="Text Placeholder 2">
            <a:extLst>
              <a:ext uri="{FF2B5EF4-FFF2-40B4-BE49-F238E27FC236}">
                <a16:creationId xmlns:a16="http://schemas.microsoft.com/office/drawing/2014/main" id="{D8223A74-66DB-3947-B741-070F9C3C35E8}"/>
              </a:ext>
            </a:extLst>
          </p:cNvPr>
          <p:cNvSpPr>
            <a:spLocks noGrp="1"/>
          </p:cNvSpPr>
          <p:nvPr>
            <p:ph type="body" idx="1"/>
          </p:nvPr>
        </p:nvSpPr>
        <p:spPr>
          <a:xfrm>
            <a:off x="621101" y="1943100"/>
            <a:ext cx="10539023" cy="4213225"/>
          </a:xfrm>
        </p:spPr>
        <p:txBody>
          <a:bodyPr/>
          <a:lstStyle/>
          <a:p>
            <a:pPr marL="11112" indent="0">
              <a:buNone/>
            </a:pPr>
            <a:r>
              <a:rPr lang="en-US" sz="2800" dirty="0"/>
              <a:t>Assessment outcomes (especially qualifications) in England include an attainment ‘gap’ </a:t>
            </a:r>
            <a:r>
              <a:rPr lang="en-US" sz="2400" dirty="0"/>
              <a:t>(Education Endowment Foundation, 2017)</a:t>
            </a:r>
          </a:p>
          <a:p>
            <a:pPr marL="11112" indent="0">
              <a:buNone/>
            </a:pPr>
            <a:endParaRPr lang="en-US" sz="2400" dirty="0"/>
          </a:p>
          <a:p>
            <a:pPr marL="11112" indent="0">
              <a:buNone/>
            </a:pPr>
            <a:r>
              <a:rPr lang="en-US" sz="2800" dirty="0"/>
              <a:t>The ‘gap’ appears to be linked to background, opportunities and disadvantage. It clashes with the goal of England’s Dept for Education of claiming that, </a:t>
            </a:r>
          </a:p>
          <a:p>
            <a:pPr marL="838200" indent="-828675">
              <a:buNone/>
            </a:pPr>
            <a:r>
              <a:rPr lang="en-US" sz="2400" i="1" dirty="0">
                <a:effectLst/>
                <a:ea typeface="Times New Roman" panose="02020603050405020304" pitchFamily="18" charset="0"/>
              </a:rPr>
              <a:t>	</a:t>
            </a:r>
            <a:r>
              <a:rPr lang="en-GB" sz="2400" i="1" dirty="0">
                <a:effectLst/>
                <a:ea typeface="Times New Roman" panose="02020603050405020304" pitchFamily="18" charset="0"/>
              </a:rPr>
              <a:t>‘Equality and diversity are critical to delivering the Department for Education (DfE)’s vision’</a:t>
            </a:r>
            <a:r>
              <a:rPr lang="en-GB" sz="2400" i="1" dirty="0">
                <a:effectLst/>
              </a:rPr>
              <a:t>  (DfE, 2022:np)</a:t>
            </a:r>
            <a:endParaRPr lang="en-US" sz="2400" i="1" dirty="0"/>
          </a:p>
        </p:txBody>
      </p:sp>
    </p:spTree>
    <p:extLst>
      <p:ext uri="{BB962C8B-B14F-4D97-AF65-F5344CB8AC3E}">
        <p14:creationId xmlns:p14="http://schemas.microsoft.com/office/powerpoint/2010/main" val="296541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B8F4-36DC-624B-B3EC-68E9A6197EE7}"/>
              </a:ext>
            </a:extLst>
          </p:cNvPr>
          <p:cNvSpPr>
            <a:spLocks noGrp="1"/>
          </p:cNvSpPr>
          <p:nvPr>
            <p:ph type="title"/>
          </p:nvPr>
        </p:nvSpPr>
        <p:spPr/>
        <p:txBody>
          <a:bodyPr/>
          <a:lstStyle/>
          <a:p>
            <a:r>
              <a:rPr lang="en-US" b="1" dirty="0"/>
              <a:t>Decolonization of assessment</a:t>
            </a:r>
          </a:p>
        </p:txBody>
      </p:sp>
      <p:sp>
        <p:nvSpPr>
          <p:cNvPr id="3" name="Text Placeholder 2">
            <a:extLst>
              <a:ext uri="{FF2B5EF4-FFF2-40B4-BE49-F238E27FC236}">
                <a16:creationId xmlns:a16="http://schemas.microsoft.com/office/drawing/2014/main" id="{D8223A74-66DB-3947-B741-070F9C3C35E8}"/>
              </a:ext>
            </a:extLst>
          </p:cNvPr>
          <p:cNvSpPr>
            <a:spLocks noGrp="1"/>
          </p:cNvSpPr>
          <p:nvPr>
            <p:ph type="body" idx="1"/>
          </p:nvPr>
        </p:nvSpPr>
        <p:spPr>
          <a:xfrm>
            <a:off x="6096001" y="1943100"/>
            <a:ext cx="5505450" cy="4213225"/>
          </a:xfrm>
        </p:spPr>
        <p:txBody>
          <a:bodyPr/>
          <a:lstStyle/>
          <a:p>
            <a:pPr marL="11112"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‘Only if the potion contains health care, childcare, good housing, sufficient income for every family, child rearing environments free of drugs and violence, support for parents in all their roles, and equal education for all students in school. Without these necessities, only magic will make that happen’</a:t>
            </a:r>
          </a:p>
          <a:p>
            <a:pPr marL="11112"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Zigler</a:t>
            </a:r>
            <a:r>
              <a:rPr lang="en-GB" sz="2400" dirty="0">
                <a:effectLst/>
                <a:latin typeface="Calibri" panose="020F0502020204030204" pitchFamily="34" charset="0"/>
                <a:ea typeface="Calibri" panose="020F0502020204030204" pitchFamily="34" charset="0"/>
                <a:cs typeface="Times New Roman" panose="02020603050405020304" pitchFamily="18" charset="0"/>
              </a:rPr>
              <a:t>, 2003:12).</a:t>
            </a:r>
            <a:endParaRPr lang="en-US" sz="2400" dirty="0"/>
          </a:p>
        </p:txBody>
      </p:sp>
      <p:pic>
        <p:nvPicPr>
          <p:cNvPr id="9" name="Picture 8">
            <a:extLst>
              <a:ext uri="{FF2B5EF4-FFF2-40B4-BE49-F238E27FC236}">
                <a16:creationId xmlns:a16="http://schemas.microsoft.com/office/drawing/2014/main" id="{4056D9D6-67A2-3E40-AE21-F713B5649176}"/>
              </a:ext>
            </a:extLst>
          </p:cNvPr>
          <p:cNvPicPr>
            <a:picLocks noChangeAspect="1"/>
          </p:cNvPicPr>
          <p:nvPr/>
        </p:nvPicPr>
        <p:blipFill>
          <a:blip r:embed="rId3"/>
          <a:stretch>
            <a:fillRect/>
          </a:stretch>
        </p:blipFill>
        <p:spPr>
          <a:xfrm>
            <a:off x="360363" y="1943100"/>
            <a:ext cx="5330690" cy="3714750"/>
          </a:xfrm>
          <a:prstGeom prst="rect">
            <a:avLst/>
          </a:prstGeom>
        </p:spPr>
      </p:pic>
      <p:sp>
        <p:nvSpPr>
          <p:cNvPr id="6" name="TextBox 5">
            <a:extLst>
              <a:ext uri="{FF2B5EF4-FFF2-40B4-BE49-F238E27FC236}">
                <a16:creationId xmlns:a16="http://schemas.microsoft.com/office/drawing/2014/main" id="{56A6EC37-576C-9B4D-B9C5-3A11B69A620D}"/>
              </a:ext>
            </a:extLst>
          </p:cNvPr>
          <p:cNvSpPr txBox="1"/>
          <p:nvPr/>
        </p:nvSpPr>
        <p:spPr>
          <a:xfrm>
            <a:off x="360363" y="5702647"/>
            <a:ext cx="5330690" cy="1569660"/>
          </a:xfrm>
          <a:prstGeom prst="rect">
            <a:avLst/>
          </a:prstGeom>
          <a:noFill/>
        </p:spPr>
        <p:txBody>
          <a:bodyPr wrap="square">
            <a:spAutoFit/>
          </a:bodyPr>
          <a:lstStyle/>
          <a:p>
            <a:r>
              <a:rPr lang="en-GB" sz="1600" dirty="0"/>
              <a:t>McQueen, S. (2020) Small Axe: Education. Television series, BBC United Kingdom. Available at: </a:t>
            </a:r>
            <a:r>
              <a:rPr lang="en-GB" sz="1600" dirty="0">
                <a:hlinkClick r:id="rId4"/>
              </a:rPr>
              <a:t>https://www.bbc.co.uk/iplayer/episode/m000qfb1/small-axe-series-1-education</a:t>
            </a:r>
            <a:endParaRPr lang="en-GB" sz="1600" dirty="0"/>
          </a:p>
          <a:p>
            <a:endParaRPr lang="en-GB" sz="1600" dirty="0"/>
          </a:p>
          <a:p>
            <a:endParaRPr lang="en-US" sz="1600" dirty="0"/>
          </a:p>
        </p:txBody>
      </p:sp>
    </p:spTree>
    <p:extLst>
      <p:ext uri="{BB962C8B-B14F-4D97-AF65-F5344CB8AC3E}">
        <p14:creationId xmlns:p14="http://schemas.microsoft.com/office/powerpoint/2010/main" val="169283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BBAD-DDC9-5B4F-B533-81825268A23E}"/>
              </a:ext>
            </a:extLst>
          </p:cNvPr>
          <p:cNvSpPr>
            <a:spLocks noGrp="1"/>
          </p:cNvSpPr>
          <p:nvPr>
            <p:ph type="title"/>
          </p:nvPr>
        </p:nvSpPr>
        <p:spPr/>
        <p:txBody>
          <a:bodyPr/>
          <a:lstStyle/>
          <a:p>
            <a:r>
              <a:rPr lang="en-US" dirty="0"/>
              <a:t>Creating [new] networks</a:t>
            </a:r>
          </a:p>
        </p:txBody>
      </p:sp>
      <p:sp>
        <p:nvSpPr>
          <p:cNvPr id="3" name="Text Placeholder 2">
            <a:extLst>
              <a:ext uri="{FF2B5EF4-FFF2-40B4-BE49-F238E27FC236}">
                <a16:creationId xmlns:a16="http://schemas.microsoft.com/office/drawing/2014/main" id="{02987EA0-8480-7246-9A8E-2E6B57EE6C82}"/>
              </a:ext>
            </a:extLst>
          </p:cNvPr>
          <p:cNvSpPr>
            <a:spLocks noGrp="1"/>
          </p:cNvSpPr>
          <p:nvPr>
            <p:ph type="body" idx="1"/>
          </p:nvPr>
        </p:nvSpPr>
        <p:spPr>
          <a:xfrm>
            <a:off x="1160503" y="2267748"/>
            <a:ext cx="6850815" cy="3779837"/>
          </a:xfrm>
        </p:spPr>
        <p:txBody>
          <a:bodyPr/>
          <a:lstStyle/>
          <a:p>
            <a:r>
              <a:rPr lang="en-US" dirty="0"/>
              <a:t>As individuals</a:t>
            </a:r>
          </a:p>
          <a:p>
            <a:r>
              <a:rPr lang="en-US" dirty="0"/>
              <a:t>As experts</a:t>
            </a:r>
          </a:p>
          <a:p>
            <a:r>
              <a:rPr lang="en-US" dirty="0"/>
              <a:t>With a global view</a:t>
            </a:r>
          </a:p>
          <a:p>
            <a:endParaRPr lang="en-US" dirty="0"/>
          </a:p>
          <a:p>
            <a:r>
              <a:rPr lang="en-US" dirty="0"/>
              <a:t>Hearing </a:t>
            </a:r>
            <a:r>
              <a:rPr lang="en-US" u="sng" dirty="0"/>
              <a:t>and</a:t>
            </a:r>
            <a:r>
              <a:rPr lang="en-US" dirty="0"/>
              <a:t> listening</a:t>
            </a:r>
          </a:p>
        </p:txBody>
      </p:sp>
      <p:pic>
        <p:nvPicPr>
          <p:cNvPr id="5" name="Picture 4">
            <a:extLst>
              <a:ext uri="{FF2B5EF4-FFF2-40B4-BE49-F238E27FC236}">
                <a16:creationId xmlns:a16="http://schemas.microsoft.com/office/drawing/2014/main" id="{1847D50B-5683-6A44-84A5-3FDEB33CDFDD}"/>
              </a:ext>
            </a:extLst>
          </p:cNvPr>
          <p:cNvPicPr>
            <a:picLocks noChangeAspect="1"/>
          </p:cNvPicPr>
          <p:nvPr/>
        </p:nvPicPr>
        <p:blipFill>
          <a:blip r:embed="rId3"/>
          <a:stretch>
            <a:fillRect/>
          </a:stretch>
        </p:blipFill>
        <p:spPr>
          <a:xfrm>
            <a:off x="7206517" y="1584325"/>
            <a:ext cx="4382084" cy="2916078"/>
          </a:xfrm>
          <a:prstGeom prst="rect">
            <a:avLst/>
          </a:prstGeom>
        </p:spPr>
      </p:pic>
    </p:spTree>
    <p:extLst>
      <p:ext uri="{BB962C8B-B14F-4D97-AF65-F5344CB8AC3E}">
        <p14:creationId xmlns:p14="http://schemas.microsoft.com/office/powerpoint/2010/main" val="92291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00A6-5EF6-E44C-9478-85DCF2F11444}"/>
              </a:ext>
            </a:extLst>
          </p:cNvPr>
          <p:cNvSpPr>
            <a:spLocks noGrp="1"/>
          </p:cNvSpPr>
          <p:nvPr>
            <p:ph type="title"/>
          </p:nvPr>
        </p:nvSpPr>
        <p:spPr>
          <a:xfrm>
            <a:off x="360363" y="779963"/>
            <a:ext cx="10799762" cy="976813"/>
          </a:xfrm>
        </p:spPr>
        <p:txBody>
          <a:bodyPr/>
          <a:lstStyle/>
          <a:p>
            <a:r>
              <a:rPr lang="en-US" b="1" dirty="0"/>
              <a:t>Building bridges and trust</a:t>
            </a:r>
          </a:p>
        </p:txBody>
      </p:sp>
      <p:sp>
        <p:nvSpPr>
          <p:cNvPr id="3" name="Text Placeholder 2">
            <a:extLst>
              <a:ext uri="{FF2B5EF4-FFF2-40B4-BE49-F238E27FC236}">
                <a16:creationId xmlns:a16="http://schemas.microsoft.com/office/drawing/2014/main" id="{B2B46B55-368C-4C4C-81E5-5A01A3BFF88C}"/>
              </a:ext>
            </a:extLst>
          </p:cNvPr>
          <p:cNvSpPr>
            <a:spLocks noGrp="1"/>
          </p:cNvSpPr>
          <p:nvPr>
            <p:ph type="body" idx="1"/>
          </p:nvPr>
        </p:nvSpPr>
        <p:spPr>
          <a:xfrm>
            <a:off x="4427621" y="1678488"/>
            <a:ext cx="7404016" cy="4693737"/>
          </a:xfrm>
        </p:spPr>
        <p:txBody>
          <a:bodyPr/>
          <a:lstStyle/>
          <a:p>
            <a:r>
              <a:rPr lang="en-US" dirty="0"/>
              <a:t>Entitlement as a precondition of assessment literacy</a:t>
            </a:r>
          </a:p>
          <a:p>
            <a:r>
              <a:rPr lang="en-US" dirty="0"/>
              <a:t>Trust matters – as much as having confidence matters</a:t>
            </a:r>
          </a:p>
          <a:p>
            <a:r>
              <a:rPr lang="en-US" dirty="0"/>
              <a:t>Building bridges– creating improved links between those who create assessment, those that enact it and those who use it.</a:t>
            </a:r>
          </a:p>
        </p:txBody>
      </p:sp>
      <p:pic>
        <p:nvPicPr>
          <p:cNvPr id="5" name="Picture 4">
            <a:extLst>
              <a:ext uri="{FF2B5EF4-FFF2-40B4-BE49-F238E27FC236}">
                <a16:creationId xmlns:a16="http://schemas.microsoft.com/office/drawing/2014/main" id="{807FDB6A-20FE-EE42-A23A-7C9EB7C5A5E5}"/>
              </a:ext>
            </a:extLst>
          </p:cNvPr>
          <p:cNvPicPr>
            <a:picLocks noChangeAspect="1"/>
          </p:cNvPicPr>
          <p:nvPr/>
        </p:nvPicPr>
        <p:blipFill>
          <a:blip r:embed="rId2"/>
          <a:stretch>
            <a:fillRect/>
          </a:stretch>
        </p:blipFill>
        <p:spPr>
          <a:xfrm>
            <a:off x="466809" y="1756776"/>
            <a:ext cx="3289300" cy="2463800"/>
          </a:xfrm>
          <a:prstGeom prst="rect">
            <a:avLst/>
          </a:prstGeom>
        </p:spPr>
      </p:pic>
    </p:spTree>
    <p:extLst>
      <p:ext uri="{BB962C8B-B14F-4D97-AF65-F5344CB8AC3E}">
        <p14:creationId xmlns:p14="http://schemas.microsoft.com/office/powerpoint/2010/main" val="257398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00A6-5EF6-E44C-9478-85DCF2F11444}"/>
              </a:ext>
            </a:extLst>
          </p:cNvPr>
          <p:cNvSpPr>
            <a:spLocks noGrp="1"/>
          </p:cNvSpPr>
          <p:nvPr>
            <p:ph type="title"/>
          </p:nvPr>
        </p:nvSpPr>
        <p:spPr>
          <a:xfrm>
            <a:off x="360363" y="779963"/>
            <a:ext cx="10799762" cy="976813"/>
          </a:xfrm>
        </p:spPr>
        <p:txBody>
          <a:bodyPr/>
          <a:lstStyle/>
          <a:p>
            <a:r>
              <a:rPr lang="en-US" b="1" dirty="0"/>
              <a:t>Reshaping views of assessment</a:t>
            </a:r>
          </a:p>
        </p:txBody>
      </p:sp>
      <p:sp>
        <p:nvSpPr>
          <p:cNvPr id="3" name="Text Placeholder 2">
            <a:extLst>
              <a:ext uri="{FF2B5EF4-FFF2-40B4-BE49-F238E27FC236}">
                <a16:creationId xmlns:a16="http://schemas.microsoft.com/office/drawing/2014/main" id="{B2B46B55-368C-4C4C-81E5-5A01A3BFF88C}"/>
              </a:ext>
            </a:extLst>
          </p:cNvPr>
          <p:cNvSpPr>
            <a:spLocks noGrp="1"/>
          </p:cNvSpPr>
          <p:nvPr>
            <p:ph type="body" idx="1"/>
          </p:nvPr>
        </p:nvSpPr>
        <p:spPr>
          <a:xfrm>
            <a:off x="5760244" y="1596395"/>
            <a:ext cx="6402387" cy="4693737"/>
          </a:xfrm>
        </p:spPr>
        <p:txBody>
          <a:bodyPr/>
          <a:lstStyle/>
          <a:p>
            <a:pPr marL="342900" lvl="0" indent="-342900">
              <a:buFont typeface="Arial" panose="020B0604020202020204" pitchFamily="34" charset="0"/>
              <a:buChar char="•"/>
            </a:pPr>
            <a:r>
              <a:rPr lang="en-GB" sz="2800" i="1" dirty="0">
                <a:effectLst/>
                <a:latin typeface="Arial" panose="020B0604020202020204" pitchFamily="34" charset="0"/>
                <a:ea typeface="MS Mincho" panose="02020609040205080304" pitchFamily="49" charset="-128"/>
                <a:cs typeface="Times New Roman" panose="02020603050405020304" pitchFamily="18" charset="0"/>
              </a:rPr>
              <a:t>discourses of confidence</a:t>
            </a:r>
            <a:r>
              <a:rPr lang="en-GB" sz="2800" dirty="0">
                <a:effectLst/>
                <a:latin typeface="Arial" panose="020B0604020202020204" pitchFamily="34" charset="0"/>
                <a:ea typeface="MS Mincho" panose="02020609040205080304" pitchFamily="49" charset="-128"/>
                <a:cs typeface="Times New Roman" panose="02020603050405020304" pitchFamily="18" charset="0"/>
              </a:rPr>
              <a:t>: engendering confidence in assessment systems both within and beyond formal educational settings</a:t>
            </a:r>
          </a:p>
          <a:p>
            <a:pPr lvl="0"/>
            <a:endParaRPr lang="en-GB"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pPr>
            <a:r>
              <a:rPr lang="en-GB" sz="2800" i="1" dirty="0">
                <a:effectLst/>
                <a:latin typeface="Arial" panose="020B0604020202020204" pitchFamily="34" charset="0"/>
                <a:ea typeface="MS Mincho" panose="02020609040205080304" pitchFamily="49" charset="-128"/>
                <a:cs typeface="Times New Roman" panose="02020603050405020304" pitchFamily="18" charset="0"/>
              </a:rPr>
              <a:t>discourses for reshaping</a:t>
            </a:r>
            <a:r>
              <a:rPr lang="en-GB" sz="2800" dirty="0">
                <a:effectLst/>
                <a:latin typeface="Arial" panose="020B0604020202020204" pitchFamily="34" charset="0"/>
                <a:ea typeface="MS Mincho" panose="02020609040205080304" pitchFamily="49" charset="-128"/>
                <a:cs typeface="Times New Roman" panose="02020603050405020304" pitchFamily="18" charset="0"/>
              </a:rPr>
              <a:t>: creating evidence-​based understanding of assessment to support change in policy and practice.</a:t>
            </a:r>
          </a:p>
        </p:txBody>
      </p:sp>
      <p:pic>
        <p:nvPicPr>
          <p:cNvPr id="6" name="Picture 5">
            <a:extLst>
              <a:ext uri="{FF2B5EF4-FFF2-40B4-BE49-F238E27FC236}">
                <a16:creationId xmlns:a16="http://schemas.microsoft.com/office/drawing/2014/main" id="{752E7B68-B48E-AE4C-95DD-6208BB22D0BA}"/>
              </a:ext>
            </a:extLst>
          </p:cNvPr>
          <p:cNvPicPr>
            <a:picLocks noChangeAspect="1"/>
          </p:cNvPicPr>
          <p:nvPr/>
        </p:nvPicPr>
        <p:blipFill>
          <a:blip r:embed="rId3"/>
          <a:stretch>
            <a:fillRect/>
          </a:stretch>
        </p:blipFill>
        <p:spPr>
          <a:xfrm>
            <a:off x="415374" y="1596395"/>
            <a:ext cx="5208101" cy="4245376"/>
          </a:xfrm>
          <a:prstGeom prst="rect">
            <a:avLst/>
          </a:prstGeom>
        </p:spPr>
      </p:pic>
      <p:sp>
        <p:nvSpPr>
          <p:cNvPr id="8" name="TextBox 7">
            <a:extLst>
              <a:ext uri="{FF2B5EF4-FFF2-40B4-BE49-F238E27FC236}">
                <a16:creationId xmlns:a16="http://schemas.microsoft.com/office/drawing/2014/main" id="{BA01040A-E514-E14F-9C10-9549F9994799}"/>
              </a:ext>
            </a:extLst>
          </p:cNvPr>
          <p:cNvSpPr txBox="1"/>
          <p:nvPr/>
        </p:nvSpPr>
        <p:spPr>
          <a:xfrm>
            <a:off x="360363" y="6058038"/>
            <a:ext cx="11555412" cy="584775"/>
          </a:xfrm>
          <a:prstGeom prst="rect">
            <a:avLst/>
          </a:prstGeom>
          <a:noFill/>
        </p:spPr>
        <p:txBody>
          <a:bodyPr wrap="square">
            <a:spAutoFit/>
          </a:bodyPr>
          <a:lstStyle/>
          <a:p>
            <a:r>
              <a:rPr lang="en-US" sz="1600" dirty="0">
                <a:hlinkClick r:id="rId4"/>
              </a:rPr>
              <a:t>https://theconversation.com/a-level-debacle-has-shattered-trust-in-educational-assessment-144640</a:t>
            </a:r>
            <a:endParaRPr lang="en-US" sz="1600" dirty="0"/>
          </a:p>
          <a:p>
            <a:endParaRPr lang="en-US" sz="1600" dirty="0"/>
          </a:p>
        </p:txBody>
      </p:sp>
    </p:spTree>
    <p:extLst>
      <p:ext uri="{BB962C8B-B14F-4D97-AF65-F5344CB8AC3E}">
        <p14:creationId xmlns:p14="http://schemas.microsoft.com/office/powerpoint/2010/main" val="137273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0F29193-C93F-344C-88DF-0BA3E3A94750}"/>
              </a:ext>
            </a:extLst>
          </p:cNvPr>
          <p:cNvSpPr>
            <a:spLocks noGrp="1"/>
          </p:cNvSpPr>
          <p:nvPr>
            <p:ph type="body" idx="1"/>
          </p:nvPr>
        </p:nvSpPr>
        <p:spPr>
          <a:xfrm>
            <a:off x="3971924" y="4496026"/>
            <a:ext cx="7581168" cy="1368426"/>
          </a:xfrm>
        </p:spPr>
        <p:txBody>
          <a:bodyPr/>
          <a:lstStyle/>
          <a:p>
            <a:pPr marL="11112" indent="0">
              <a:buNone/>
            </a:pPr>
            <a:r>
              <a:rPr lang="en-GB" sz="2400" b="0" i="0" dirty="0">
                <a:effectLst/>
              </a:rPr>
              <a:t>We have it in our power to begin the world over again. (Appendix)</a:t>
            </a:r>
          </a:p>
          <a:p>
            <a:pPr marL="11112" indent="0">
              <a:buNone/>
            </a:pPr>
            <a:r>
              <a:rPr lang="en-GB" sz="2400" b="0" i="0" dirty="0">
                <a:solidFill>
                  <a:srgbClr val="3A3A3A"/>
                </a:solidFill>
                <a:effectLst/>
              </a:rPr>
              <a:t>Paine, T. (n.d.). </a:t>
            </a:r>
            <a:r>
              <a:rPr lang="en-GB" sz="2400" b="0" i="1" dirty="0">
                <a:solidFill>
                  <a:srgbClr val="3A3A3A"/>
                </a:solidFill>
                <a:effectLst/>
              </a:rPr>
              <a:t>The Writings of Thomas Paine — Volume 1 (1774-1779): The American Crisis</a:t>
            </a:r>
            <a:r>
              <a:rPr lang="en-GB" sz="2400" b="0" i="0" dirty="0">
                <a:solidFill>
                  <a:srgbClr val="3A3A3A"/>
                </a:solidFill>
                <a:effectLst/>
              </a:rPr>
              <a:t>. Project Gutenberg.</a:t>
            </a:r>
            <a:endParaRPr lang="en-US" sz="2400" dirty="0"/>
          </a:p>
        </p:txBody>
      </p:sp>
      <p:pic>
        <p:nvPicPr>
          <p:cNvPr id="5" name="Picture 4">
            <a:extLst>
              <a:ext uri="{FF2B5EF4-FFF2-40B4-BE49-F238E27FC236}">
                <a16:creationId xmlns:a16="http://schemas.microsoft.com/office/drawing/2014/main" id="{A7378B7C-9297-F149-887D-E356847F9F04}"/>
              </a:ext>
            </a:extLst>
          </p:cNvPr>
          <p:cNvPicPr>
            <a:picLocks noChangeAspect="1"/>
          </p:cNvPicPr>
          <p:nvPr/>
        </p:nvPicPr>
        <p:blipFill>
          <a:blip r:embed="rId2"/>
          <a:stretch>
            <a:fillRect/>
          </a:stretch>
        </p:blipFill>
        <p:spPr>
          <a:xfrm>
            <a:off x="638908" y="4486274"/>
            <a:ext cx="2895600" cy="2006600"/>
          </a:xfrm>
          <a:prstGeom prst="rect">
            <a:avLst/>
          </a:prstGeom>
        </p:spPr>
      </p:pic>
      <p:sp>
        <p:nvSpPr>
          <p:cNvPr id="2" name="TextBox 1">
            <a:extLst>
              <a:ext uri="{FF2B5EF4-FFF2-40B4-BE49-F238E27FC236}">
                <a16:creationId xmlns:a16="http://schemas.microsoft.com/office/drawing/2014/main" id="{E2AB9014-A959-3649-B7B9-800883F4A8A1}"/>
              </a:ext>
            </a:extLst>
          </p:cNvPr>
          <p:cNvSpPr txBox="1"/>
          <p:nvPr/>
        </p:nvSpPr>
        <p:spPr>
          <a:xfrm>
            <a:off x="638908" y="1047523"/>
            <a:ext cx="10914184" cy="2308324"/>
          </a:xfrm>
          <a:prstGeom prst="rect">
            <a:avLst/>
          </a:prstGeom>
          <a:noFill/>
        </p:spPr>
        <p:txBody>
          <a:bodyPr wrap="square" rtlCol="0">
            <a:spAutoFit/>
          </a:bodyPr>
          <a:lstStyle/>
          <a:p>
            <a:pPr algn="l"/>
            <a:r>
              <a:rPr lang="en-US" sz="3200" dirty="0"/>
              <a:t>Please contact me if you’d like to talk more about how we change discourses relating to assessment in education:</a:t>
            </a:r>
          </a:p>
          <a:p>
            <a:pPr algn="l"/>
            <a:endParaRPr lang="en-US" dirty="0"/>
          </a:p>
          <a:p>
            <a:pPr algn="l"/>
            <a:r>
              <a:rPr lang="en-US" sz="2800" dirty="0">
                <a:hlinkClick r:id="rId3"/>
              </a:rPr>
              <a:t>Mary.richardson@ucl.ac.uk</a:t>
            </a:r>
            <a:endParaRPr lang="en-US" sz="2800" dirty="0"/>
          </a:p>
          <a:p>
            <a:pPr algn="l"/>
            <a:r>
              <a:rPr lang="en-US" sz="2800" dirty="0"/>
              <a:t>@miriched</a:t>
            </a:r>
          </a:p>
        </p:txBody>
      </p:sp>
    </p:spTree>
    <p:extLst>
      <p:ext uri="{BB962C8B-B14F-4D97-AF65-F5344CB8AC3E}">
        <p14:creationId xmlns:p14="http://schemas.microsoft.com/office/powerpoint/2010/main" val="1156626127"/>
      </p:ext>
    </p:extLst>
  </p:cSld>
  <p:clrMapOvr>
    <a:masterClrMapping/>
  </p:clrMapOvr>
</p:sld>
</file>

<file path=ppt/theme/theme1.xml><?xml version="1.0" encoding="utf-8"?>
<a:theme xmlns:a="http://schemas.openxmlformats.org/drawingml/2006/main" name="UCL_Bright_Pink_Slide_Theme">
  <a:themeElements>
    <a:clrScheme name="UCL Bright Pink Theme">
      <a:dk1>
        <a:srgbClr val="000000"/>
      </a:dk1>
      <a:lt1>
        <a:srgbClr val="FFFFFF"/>
      </a:lt1>
      <a:dk2>
        <a:srgbClr val="AC145A"/>
      </a:dk2>
      <a:lt2>
        <a:srgbClr val="EED0DE"/>
      </a:lt2>
      <a:accent1>
        <a:srgbClr val="500778"/>
      </a:accent1>
      <a:accent2>
        <a:srgbClr val="C6B0BC"/>
      </a:accent2>
      <a:accent3>
        <a:srgbClr val="0097A9"/>
      </a:accent3>
      <a:accent4>
        <a:srgbClr val="B5BD00"/>
      </a:accent4>
      <a:accent5>
        <a:srgbClr val="EA7600"/>
      </a:accent5>
      <a:accent6>
        <a:srgbClr val="8DB9CA"/>
      </a:accent6>
      <a:hlink>
        <a:srgbClr val="0097A9"/>
      </a:hlink>
      <a:folHlink>
        <a:srgbClr val="0097A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UCL_Slide_Master_Bright_Pink.potx" id="{1D179BE7-BE46-4599-922B-71EC20E0341F}" vid="{03428F95-DBF9-4399-A307-631960B11A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f3c5b3-aabb-4936-87be-5eb90880e4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ABE78502EAC4428F1D8F9C78E2A786" ma:contentTypeVersion="17" ma:contentTypeDescription="Create a new document." ma:contentTypeScope="" ma:versionID="5756176eaa1c893b67ccb91533d7b8b4">
  <xsd:schema xmlns:xsd="http://www.w3.org/2001/XMLSchema" xmlns:xs="http://www.w3.org/2001/XMLSchema" xmlns:p="http://schemas.microsoft.com/office/2006/metadata/properties" xmlns:ns3="ee462e36-22ac-4e19-83d9-e1681fd9867e" xmlns:ns4="5ef3c5b3-aabb-4936-87be-5eb90880e48c" targetNamespace="http://schemas.microsoft.com/office/2006/metadata/properties" ma:root="true" ma:fieldsID="12298faa13850981d693691ac7db3ac5" ns3:_="" ns4:_="">
    <xsd:import namespace="ee462e36-22ac-4e19-83d9-e1681fd9867e"/>
    <xsd:import namespace="5ef3c5b3-aabb-4936-87be-5eb90880e48c"/>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AutoKeyPoints" minOccurs="0"/>
                <xsd:element ref="ns4:MediaServiceKeyPoints" minOccurs="0"/>
                <xsd:element ref="ns4:MediaServiceDateTaken" minOccurs="0"/>
                <xsd:element ref="ns4:MediaServiceGenerationTime" minOccurs="0"/>
                <xsd:element ref="ns4:MediaServiceEventHashCode" minOccurs="0"/>
                <xsd:element ref="ns4:MediaServiceOCR"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62e36-22ac-4e19-83d9-e1681fd986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f3c5b3-aabb-4936-87be-5eb90880e48c"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2504CE-0771-4EF8-991E-5234E78B0C0B}">
  <ds:schemaRef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5ef3c5b3-aabb-4936-87be-5eb90880e48c"/>
    <ds:schemaRef ds:uri="ee462e36-22ac-4e19-83d9-e1681fd9867e"/>
    <ds:schemaRef ds:uri="http://schemas.microsoft.com/office/2006/metadata/properties"/>
  </ds:schemaRefs>
</ds:datastoreItem>
</file>

<file path=customXml/itemProps2.xml><?xml version="1.0" encoding="utf-8"?>
<ds:datastoreItem xmlns:ds="http://schemas.openxmlformats.org/officeDocument/2006/customXml" ds:itemID="{AA1D3DBD-0609-4529-889E-FF9F3C3FC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62e36-22ac-4e19-83d9-e1681fd9867e"/>
    <ds:schemaRef ds:uri="5ef3c5b3-aabb-4936-87be-5eb90880e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E9332C-B1FC-425B-AEBB-DB444AA058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UCL_Bright_Pink_Slide_Theme</Template>
  <TotalTime>965</TotalTime>
  <Words>953</Words>
  <Application>Microsoft Macintosh PowerPoint</Application>
  <PresentationFormat>Widescreen</PresentationFormat>
  <Paragraphs>63</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Open Sans</vt:lpstr>
      <vt:lpstr>UCL_Bright_Pink_Slide_Theme</vt:lpstr>
      <vt:lpstr>Many rivers to cross? Navigating the challenging terrains of assessment in education</vt:lpstr>
      <vt:lpstr>The aims of assessment in education – for all of us who are a part of this ‘world’:</vt:lpstr>
      <vt:lpstr>Challenging [and changing] narratives</vt:lpstr>
      <vt:lpstr>Decolonization of assessment</vt:lpstr>
      <vt:lpstr>Decolonization of assessment</vt:lpstr>
      <vt:lpstr>Creating [new] networks</vt:lpstr>
      <vt:lpstr>Building bridges and trust</vt:lpstr>
      <vt:lpstr>Reshaping views of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Department of Curriculum, Pedagogy and Assessment</dc:title>
  <dc:creator>Richardson, Mary</dc:creator>
  <cp:lastModifiedBy>Richardson, Mary</cp:lastModifiedBy>
  <cp:revision>123</cp:revision>
  <cp:lastPrinted>2022-01-10T17:39:49Z</cp:lastPrinted>
  <dcterms:created xsi:type="dcterms:W3CDTF">2022-09-22T12:27:12Z</dcterms:created>
  <dcterms:modified xsi:type="dcterms:W3CDTF">2023-10-30T17:40:09Z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0x01010026ABE78502EAC4428F1D8F9C78E2A786</vt:lpwstr>
  </property>
  <property fmtid="{D5CDD505-2E9C-101B-9397-08002B2CF9AE}" pid="3" name="MediaServiceImageTags">
    <vt:lpwstr/>
  </property>
</Properties>
</file>